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75" r:id="rId3"/>
    <p:sldId id="276" r:id="rId4"/>
    <p:sldId id="269" r:id="rId5"/>
    <p:sldId id="270" r:id="rId6"/>
    <p:sldId id="277" r:id="rId7"/>
    <p:sldId id="280" r:id="rId8"/>
    <p:sldId id="279" r:id="rId9"/>
    <p:sldId id="278" r:id="rId10"/>
    <p:sldId id="272" r:id="rId11"/>
    <p:sldId id="281" r:id="rId12"/>
    <p:sldId id="302" r:id="rId13"/>
    <p:sldId id="282" r:id="rId14"/>
    <p:sldId id="273" r:id="rId15"/>
    <p:sldId id="285" r:id="rId16"/>
    <p:sldId id="286" r:id="rId17"/>
    <p:sldId id="298" r:id="rId18"/>
    <p:sldId id="293" r:id="rId19"/>
    <p:sldId id="296" r:id="rId20"/>
    <p:sldId id="299" r:id="rId21"/>
    <p:sldId id="297" r:id="rId22"/>
    <p:sldId id="274" r:id="rId23"/>
    <p:sldId id="290" r:id="rId24"/>
    <p:sldId id="271" r:id="rId25"/>
    <p:sldId id="292" r:id="rId26"/>
    <p:sldId id="289" r:id="rId2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14421A-C93F-4833-AE73-EC1A20520C83}" v="81" dt="2021-11-17T22:34:33.8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41E7E4F-9184-4ECE-9A2D-D33267871F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8F161119-B1E8-4B76-B107-38980200E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4E13012-833C-4B0A-8EF2-C134C4989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4C3E-FCA2-4D1F-94F6-57417BFE972B}" type="datetimeFigureOut">
              <a:rPr lang="es-CO" smtClean="0"/>
              <a:t>12/01/2022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C2CC1F27-539D-4BB8-8C10-A797B0A99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AE72B7B-28B4-4FA4-A85A-7751BE33B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3CB9-2D63-48E3-A280-A219AB287DD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66722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6AA385D-ACA8-40AD-931C-82B98CD1C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5E7C446D-CF20-48C7-983A-C7B763846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766BF06-0554-4475-9370-4AD395A99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4C3E-FCA2-4D1F-94F6-57417BFE972B}" type="datetimeFigureOut">
              <a:rPr lang="es-CO" smtClean="0"/>
              <a:t>12/01/2022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B73E3302-64DD-478B-A62F-EDAEB075E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4421BF8-504C-4740-83C4-8521C1435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3CB9-2D63-48E3-A280-A219AB287DD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5472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550D5E1-595C-4171-A0C1-D0365572F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8FF2FF44-1150-4635-AB47-88CE0BB5E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D432162-7549-4E88-9DF0-A0A86779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4C3E-FCA2-4D1F-94F6-57417BFE972B}" type="datetimeFigureOut">
              <a:rPr lang="es-CO" smtClean="0"/>
              <a:t>12/01/2022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479181A-763E-4C99-B02D-8DC207C10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225F6ED-D733-4454-AF50-C0BAE0CAF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3CB9-2D63-48E3-A280-A219AB287DD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46597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D336A79-C692-49F7-98FC-35CD44A6D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C1864BE-D810-4FDC-8F90-B057610ED7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698F30D6-CDE4-4A4B-9B27-F8D4F724BB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CB710152-CFB6-4A57-8AE3-13F5C0C4C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4C3E-FCA2-4D1F-94F6-57417BFE972B}" type="datetimeFigureOut">
              <a:rPr lang="es-CO" smtClean="0"/>
              <a:t>12/01/2022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844372EC-75E5-466D-A769-E3FFF8350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E2EAE15E-CE7F-49C2-A1F9-75193162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3CB9-2D63-48E3-A280-A219AB287DD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0838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6367E11-3804-4CA6-9E6B-089B86B4A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CAFC6F72-B310-485F-8030-4E16575A0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37AA8E6C-4376-427B-A500-EEF9F9F35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86D756F8-1D06-4029-9653-91C2BB3E43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8F25C3FF-52DF-4B2B-9A04-CB92EC6D15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24D059B4-CFD1-4B46-BB1C-1BCA4B8D4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4C3E-FCA2-4D1F-94F6-57417BFE972B}" type="datetimeFigureOut">
              <a:rPr lang="es-CO" smtClean="0"/>
              <a:t>12/01/2022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5C316557-FFF3-4F20-A8BE-AF87ED1BC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5F591688-BC45-47A9-9ED0-86AA70196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3CB9-2D63-48E3-A280-A219AB287DD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90826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A272A5D-7599-4353-AEE4-26D23F195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D1C0BC07-E56F-4E6D-AA06-3F57E5EDF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4C3E-FCA2-4D1F-94F6-57417BFE972B}" type="datetimeFigureOut">
              <a:rPr lang="es-CO" smtClean="0"/>
              <a:t>12/01/2022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80F2DFFA-7B40-46CA-80D7-6C584D42E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4978DF1B-B789-4D8B-896F-3625599DF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3CB9-2D63-48E3-A280-A219AB287DD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89113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FDB07C45-768A-46F5-AB4E-7C0304B32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4C3E-FCA2-4D1F-94F6-57417BFE972B}" type="datetimeFigureOut">
              <a:rPr lang="es-CO" smtClean="0"/>
              <a:t>12/01/2022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2A5D24C1-18D4-4E9D-951A-CCEE88CB8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444849D5-3379-4523-8ADE-8607B6021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3CB9-2D63-48E3-A280-A219AB287DD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2713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A899CB6-12C3-4191-B7AC-C7E24D2CF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BF7A3AE-869E-43BB-8488-960548AE8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3DC605CD-0061-484C-80F4-89752A02BF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F7F0B7C0-B20B-4876-85EE-C625947D0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4C3E-FCA2-4D1F-94F6-57417BFE972B}" type="datetimeFigureOut">
              <a:rPr lang="es-CO" smtClean="0"/>
              <a:t>12/01/2022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15ACAF9-BEF3-4EC5-9260-FAF6CF612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618DA826-8A12-465D-BC2A-7E6A615DA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3CB9-2D63-48E3-A280-A219AB287DD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8936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B455113-E15D-4B14-9FE4-F42E32F76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0200F09F-4B5C-43D2-B1B0-68B367E62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DDD882E7-7403-4885-B2F1-2B27E5C478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D1B88A11-D272-4B92-9FB0-1F9482255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4C3E-FCA2-4D1F-94F6-57417BFE972B}" type="datetimeFigureOut">
              <a:rPr lang="es-CO" smtClean="0"/>
              <a:t>12/01/2022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37DA40FC-CE60-4CBB-B3CF-A42319AEA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8A1ED930-C997-400C-B924-DF8EAD39D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3CB9-2D63-48E3-A280-A219AB287DD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45293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DFCD246-BD0F-43FB-AC58-0C003BF75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739DDF17-1CF3-419B-BC0E-F19AAAFFC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1E74CA7-B74D-478F-9217-B45D34AA1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4C3E-FCA2-4D1F-94F6-57417BFE972B}" type="datetimeFigureOut">
              <a:rPr lang="es-CO" smtClean="0"/>
              <a:t>12/01/2022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C16CCEA-1CF4-4836-B5DB-9389BDFF9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FB9C73E-66CC-409A-B775-F5081CE8B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3CB9-2D63-48E3-A280-A219AB287DD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95571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CB622CF7-41C1-4821-82D2-113AD1C50C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C817435-1280-432A-85F7-9579F132F2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E907C0B-3DC3-437F-BBA8-DE9C11B56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4C3E-FCA2-4D1F-94F6-57417BFE972B}" type="datetimeFigureOut">
              <a:rPr lang="es-CO" smtClean="0"/>
              <a:t>12/01/2022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8695182-3558-4CDD-8AA0-32A4179DF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6C5BE94-32EF-4F8F-92BF-CDC79C775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3CB9-2D63-48E3-A280-A219AB287DD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6772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7BE58BE7-5609-4709-A3D5-214CF53F6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980C56E4-17BA-4C4A-9308-2DA8D4732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E70EBB2-0798-43FB-966C-123507BA59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A4C3E-FCA2-4D1F-94F6-57417BFE972B}" type="datetimeFigureOut">
              <a:rPr lang="es-CO" smtClean="0"/>
              <a:t>12/01/2022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B2D787E6-7755-44DD-B15E-619A3E4709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0DA8C7A-0CAF-4975-9C83-89B1BD1822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93CB9-2D63-48E3-A280-A219AB287DD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5462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54" y="90615"/>
            <a:ext cx="11872262" cy="664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304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54" y="189471"/>
            <a:ext cx="11442357" cy="618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71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60" y="550904"/>
            <a:ext cx="10832453" cy="566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62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824" y="255373"/>
            <a:ext cx="11422662" cy="631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89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0085"/>
            <a:ext cx="11590637" cy="613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319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783" y="510746"/>
            <a:ext cx="11532434" cy="566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579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59" y="280086"/>
            <a:ext cx="11359979" cy="596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89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178" y="491675"/>
            <a:ext cx="11417644" cy="594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345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197" y="216035"/>
            <a:ext cx="11418673" cy="635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11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081" y="288863"/>
            <a:ext cx="11351741" cy="635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669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437322"/>
            <a:ext cx="11418073" cy="608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282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69" y="135497"/>
            <a:ext cx="11640065" cy="559855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13038" y="5875292"/>
            <a:ext cx="9934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Los Rectores que puedan ingresen a los siguientes enlaces: Facebook: https://fb.me/e/2e96gkYxF </a:t>
            </a:r>
            <a:r>
              <a:rPr lang="es-ES" dirty="0" err="1"/>
              <a:t>Youtube</a:t>
            </a:r>
            <a:r>
              <a:rPr lang="es-ES" dirty="0"/>
              <a:t>: https://youtu.be/wjnAbiHg73w</a:t>
            </a:r>
          </a:p>
        </p:txBody>
      </p:sp>
    </p:spTree>
    <p:extLst>
      <p:ext uri="{BB962C8B-B14F-4D97-AF65-F5344CB8AC3E}">
        <p14:creationId xmlns:p14="http://schemas.microsoft.com/office/powerpoint/2010/main" val="2613043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410" y="291108"/>
            <a:ext cx="11326722" cy="634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534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27" y="291107"/>
            <a:ext cx="11155680" cy="618172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832022" y="832022"/>
            <a:ext cx="7850659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PREGUNTAS ORIENTADORAS</a:t>
            </a:r>
            <a:endParaRPr lang="es-E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057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94" y="266314"/>
            <a:ext cx="11243753" cy="631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82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98" y="286247"/>
            <a:ext cx="11465781" cy="607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978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24" y="170064"/>
            <a:ext cx="11524735" cy="632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420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003" y="206734"/>
            <a:ext cx="11441927" cy="621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83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80" y="325705"/>
            <a:ext cx="11673239" cy="620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9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22" y="128090"/>
            <a:ext cx="11607113" cy="647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06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95771"/>
            <a:ext cx="11598304" cy="642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010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273" y="41625"/>
            <a:ext cx="10958082" cy="634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192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98" y="229329"/>
            <a:ext cx="10906180" cy="622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647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788" y="378305"/>
            <a:ext cx="11100483" cy="628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865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10409"/>
            <a:ext cx="10690731" cy="620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9182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354" y="659958"/>
            <a:ext cx="10156815" cy="572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7683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22</Words>
  <Application>Microsoft Office PowerPoint</Application>
  <PresentationFormat>Panorámica</PresentationFormat>
  <Paragraphs>2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Alexandra Niampira Moreno</dc:creator>
  <cp:lastModifiedBy>Cuenta Microsoft</cp:lastModifiedBy>
  <cp:revision>31</cp:revision>
  <cp:lastPrinted>2021-11-19T14:22:42Z</cp:lastPrinted>
  <dcterms:created xsi:type="dcterms:W3CDTF">2021-11-17T20:48:56Z</dcterms:created>
  <dcterms:modified xsi:type="dcterms:W3CDTF">2022-01-12T13:55:04Z</dcterms:modified>
</cp:coreProperties>
</file>