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16"/>
  </p:notesMasterIdLst>
  <p:sldIdLst>
    <p:sldId id="287" r:id="rId2"/>
    <p:sldId id="278" r:id="rId3"/>
    <p:sldId id="279" r:id="rId4"/>
    <p:sldId id="256" r:id="rId5"/>
    <p:sldId id="272" r:id="rId6"/>
    <p:sldId id="274" r:id="rId7"/>
    <p:sldId id="276" r:id="rId8"/>
    <p:sldId id="270" r:id="rId9"/>
    <p:sldId id="286" r:id="rId10"/>
    <p:sldId id="269" r:id="rId11"/>
    <p:sldId id="283" r:id="rId12"/>
    <p:sldId id="280" r:id="rId13"/>
    <p:sldId id="282" r:id="rId14"/>
    <p:sldId id="28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50" autoAdjust="0"/>
    <p:restoredTop sz="94660"/>
  </p:normalViewPr>
  <p:slideViewPr>
    <p:cSldViewPr snapToGrid="0">
      <p:cViewPr varScale="1">
        <p:scale>
          <a:sx n="72" d="100"/>
          <a:sy n="72" d="100"/>
        </p:scale>
        <p:origin x="654" y="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18855E-B111-4F4A-BA7F-2B5C5C1E5B08}" type="datetimeFigureOut">
              <a:rPr lang="es-CO" smtClean="0"/>
              <a:t>3/05/2023</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908356-12AB-4B24-AF05-E9A92562C6BC}" type="slidenum">
              <a:rPr lang="es-CO" smtClean="0"/>
              <a:t>‹Nº›</a:t>
            </a:fld>
            <a:endParaRPr lang="es-CO"/>
          </a:p>
        </p:txBody>
      </p:sp>
    </p:spTree>
    <p:extLst>
      <p:ext uri="{BB962C8B-B14F-4D97-AF65-F5344CB8AC3E}">
        <p14:creationId xmlns:p14="http://schemas.microsoft.com/office/powerpoint/2010/main" val="3341612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2"/>
        <p:cNvGrpSpPr/>
        <p:nvPr/>
      </p:nvGrpSpPr>
      <p:grpSpPr>
        <a:xfrm>
          <a:off x="0" y="0"/>
          <a:ext cx="0" cy="0"/>
          <a:chOff x="0" y="0"/>
          <a:chExt cx="0" cy="0"/>
        </a:xfrm>
      </p:grpSpPr>
      <p:sp>
        <p:nvSpPr>
          <p:cNvPr id="1553" name="Google Shape;1553;g990e07aeec_0_5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4" name="Google Shape;1554;g990e07aeec_0_5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84282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4"/>
        <p:cNvGrpSpPr/>
        <p:nvPr/>
      </p:nvGrpSpPr>
      <p:grpSpPr>
        <a:xfrm>
          <a:off x="0" y="0"/>
          <a:ext cx="0" cy="0"/>
          <a:chOff x="0" y="0"/>
          <a:chExt cx="0" cy="0"/>
        </a:xfrm>
      </p:grpSpPr>
      <p:sp>
        <p:nvSpPr>
          <p:cNvPr id="1135" name="Google Shape;1135;g990e07aeec_0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6" name="Google Shape;1136;g990e07aeec_0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41650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4"/>
        <p:cNvGrpSpPr/>
        <p:nvPr/>
      </p:nvGrpSpPr>
      <p:grpSpPr>
        <a:xfrm>
          <a:off x="0" y="0"/>
          <a:ext cx="0" cy="0"/>
          <a:chOff x="0" y="0"/>
          <a:chExt cx="0" cy="0"/>
        </a:xfrm>
      </p:grpSpPr>
      <p:sp>
        <p:nvSpPr>
          <p:cNvPr id="1135" name="Google Shape;1135;g990e07aeec_0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6" name="Google Shape;1136;g990e07aeec_0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05135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BDF68E2-58F2-4D09-BE8B-E3BD06533059}" type="datetimeFigureOut">
              <a:rPr lang="en-US" smtClean="0"/>
              <a:t>5/3/2023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4FAB73BC-B049-4115-A692-8D63A059BFB8}" type="slidenum">
              <a:rPr lang="en-US" smtClean="0"/>
              <a:t>‹Nº›</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4272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BECF67B-29B8-4879-96BB-773377EA6E3E}" type="datetimeFigureOut">
              <a:rPr lang="es-CO" smtClean="0"/>
              <a:t>3/05/2023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624177-79F0-4402-B513-CDEF2AB5FD23}" type="slidenum">
              <a:rPr lang="es-CO" smtClean="0"/>
              <a:t>‹Nº›</a:t>
            </a:fld>
            <a:endParaRPr lang="es-CO"/>
          </a:p>
        </p:txBody>
      </p:sp>
    </p:spTree>
    <p:extLst>
      <p:ext uri="{BB962C8B-B14F-4D97-AF65-F5344CB8AC3E}">
        <p14:creationId xmlns:p14="http://schemas.microsoft.com/office/powerpoint/2010/main" val="892385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20EBB0C4-6273-4C6E-B9BD-2EDC30F1CD52}" type="datetimeFigureOut">
              <a:rPr lang="en-US" smtClean="0"/>
              <a:t>5/3/2023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7257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smtClean="0"/>
              <a:t>5/3/2023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929191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BECF67B-29B8-4879-96BB-773377EA6E3E}" type="datetimeFigureOut">
              <a:rPr lang="es-CO" smtClean="0"/>
              <a:t>3/05/2023</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96624177-79F0-4402-B513-CDEF2AB5FD23}" type="slidenum">
              <a:rPr lang="es-CO" smtClean="0"/>
              <a:t>‹Nº›</a:t>
            </a:fld>
            <a:endParaRPr lang="es-CO"/>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841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smtClean="0"/>
              <a:t>5/3/2023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1392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4136C-8742-45B2-AF27-D93DF72833A9}" type="datetimeFigureOut">
              <a:rPr lang="en-US" smtClean="0"/>
              <a:t>5/3/2023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580138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2BECF67B-29B8-4879-96BB-773377EA6E3E}" type="datetimeFigureOut">
              <a:rPr lang="es-CO" smtClean="0"/>
              <a:t>3/05/2023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6624177-79F0-4402-B513-CDEF2AB5FD23}" type="slidenum">
              <a:rPr lang="es-CO" smtClean="0"/>
              <a:t>‹Nº›</a:t>
            </a:fld>
            <a:endParaRPr lang="es-CO"/>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4487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C9CAD897-D46E-4AD2-BD9B-49DD3E640873}" type="datetimeFigureOut">
              <a:rPr lang="en-US" smtClean="0"/>
              <a:t>5/3/2023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2507385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98624D31-43A5-475A-80CF-332C9F6DCF35}" type="datetimeFigureOut">
              <a:rPr lang="en-US" smtClean="0"/>
              <a:t>5/3/2023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751834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98624D31-43A5-475A-80CF-332C9F6DCF35}" type="datetimeFigureOut">
              <a:rPr lang="en-US" smtClean="0"/>
              <a:t>5/3/2023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‹Nº›</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3797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98624D31-43A5-475A-80CF-332C9F6DCF35}" type="datetimeFigureOut">
              <a:rPr lang="en-US" smtClean="0"/>
              <a:t>5/3/2023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‹Nº›</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7665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98624D31-43A5-475A-80CF-332C9F6DCF35}" type="datetimeFigureOut">
              <a:rPr lang="en-US" smtClean="0"/>
              <a:t>5/3/2023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200483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98624D31-43A5-475A-80CF-332C9F6DCF35}" type="datetimeFigureOut">
              <a:rPr lang="en-US" smtClean="0"/>
              <a:t>5/3/2023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‹Nº›</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15707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98624D31-43A5-475A-80CF-332C9F6DCF35}" type="datetimeFigureOut">
              <a:rPr lang="en-US" smtClean="0"/>
              <a:t>5/3/2023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‹Nº›</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67728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smtClean="0"/>
              <a:t>5/3/2023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02662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smtClean="0"/>
              <a:t>5/3/2023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81015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46"/>
        <p:cNvGrpSpPr/>
        <p:nvPr/>
      </p:nvGrpSpPr>
      <p:grpSpPr>
        <a:xfrm>
          <a:off x="0" y="0"/>
          <a:ext cx="0" cy="0"/>
          <a:chOff x="0" y="0"/>
          <a:chExt cx="0" cy="0"/>
        </a:xfrm>
      </p:grpSpPr>
      <p:sp>
        <p:nvSpPr>
          <p:cNvPr id="147" name="Google Shape;147;p16"/>
          <p:cNvSpPr txBox="1">
            <a:spLocks noGrp="1"/>
          </p:cNvSpPr>
          <p:nvPr>
            <p:ph type="title"/>
          </p:nvPr>
        </p:nvSpPr>
        <p:spPr>
          <a:xfrm>
            <a:off x="950967" y="759067"/>
            <a:ext cx="10277600" cy="617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600"/>
              <a:buNone/>
              <a:defRPr b="1">
                <a:solidFill>
                  <a:srgbClr val="EB7E7C"/>
                </a:solidFill>
              </a:defRPr>
            </a:lvl1pPr>
            <a:lvl2pPr lvl="1" rtl="0">
              <a:spcBef>
                <a:spcPts val="0"/>
              </a:spcBef>
              <a:spcAft>
                <a:spcPts val="0"/>
              </a:spcAft>
              <a:buSzPts val="2600"/>
              <a:buNone/>
              <a:defRPr sz="3467"/>
            </a:lvl2pPr>
            <a:lvl3pPr lvl="2" rtl="0">
              <a:spcBef>
                <a:spcPts val="0"/>
              </a:spcBef>
              <a:spcAft>
                <a:spcPts val="0"/>
              </a:spcAft>
              <a:buSzPts val="2600"/>
              <a:buNone/>
              <a:defRPr sz="3467"/>
            </a:lvl3pPr>
            <a:lvl4pPr lvl="3" rtl="0">
              <a:spcBef>
                <a:spcPts val="0"/>
              </a:spcBef>
              <a:spcAft>
                <a:spcPts val="0"/>
              </a:spcAft>
              <a:buSzPts val="2600"/>
              <a:buNone/>
              <a:defRPr sz="3467"/>
            </a:lvl4pPr>
            <a:lvl5pPr lvl="4" rtl="0">
              <a:spcBef>
                <a:spcPts val="0"/>
              </a:spcBef>
              <a:spcAft>
                <a:spcPts val="0"/>
              </a:spcAft>
              <a:buSzPts val="2600"/>
              <a:buNone/>
              <a:defRPr sz="3467"/>
            </a:lvl5pPr>
            <a:lvl6pPr lvl="5" rtl="0">
              <a:spcBef>
                <a:spcPts val="0"/>
              </a:spcBef>
              <a:spcAft>
                <a:spcPts val="0"/>
              </a:spcAft>
              <a:buSzPts val="2600"/>
              <a:buNone/>
              <a:defRPr sz="3467"/>
            </a:lvl6pPr>
            <a:lvl7pPr lvl="6" rtl="0">
              <a:spcBef>
                <a:spcPts val="0"/>
              </a:spcBef>
              <a:spcAft>
                <a:spcPts val="0"/>
              </a:spcAft>
              <a:buSzPts val="2600"/>
              <a:buNone/>
              <a:defRPr sz="3467"/>
            </a:lvl7pPr>
            <a:lvl8pPr lvl="7" rtl="0">
              <a:spcBef>
                <a:spcPts val="0"/>
              </a:spcBef>
              <a:spcAft>
                <a:spcPts val="0"/>
              </a:spcAft>
              <a:buSzPts val="2600"/>
              <a:buNone/>
              <a:defRPr sz="3467"/>
            </a:lvl8pPr>
            <a:lvl9pPr lvl="8" rtl="0">
              <a:spcBef>
                <a:spcPts val="0"/>
              </a:spcBef>
              <a:spcAft>
                <a:spcPts val="0"/>
              </a:spcAft>
              <a:buSzPts val="2600"/>
              <a:buNone/>
              <a:defRPr sz="3467"/>
            </a:lvl9pPr>
          </a:lstStyle>
          <a:p>
            <a:endParaRPr/>
          </a:p>
        </p:txBody>
      </p:sp>
    </p:spTree>
    <p:extLst>
      <p:ext uri="{BB962C8B-B14F-4D97-AF65-F5344CB8AC3E}">
        <p14:creationId xmlns:p14="http://schemas.microsoft.com/office/powerpoint/2010/main" val="2106962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8624D31-43A5-475A-80CF-332C9F6DCF35}" type="datetimeFigureOut">
              <a:rPr lang="en-US" smtClean="0"/>
              <a:t>5/3/2023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19123525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8"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emf"/><Relationship Id="rId7" Type="http://schemas.openxmlformats.org/officeDocument/2006/relationships/image" Target="../media/image14.jpeg"/><Relationship Id="rId2" Type="http://schemas.openxmlformats.org/officeDocument/2006/relationships/image" Target="../media/image9.emf"/><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8.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1.xml"/><Relationship Id="rId4" Type="http://schemas.openxmlformats.org/officeDocument/2006/relationships/image" Target="../media/image37.jpe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8.xml"/><Relationship Id="rId5" Type="http://schemas.openxmlformats.org/officeDocument/2006/relationships/image" Target="../media/image40.jpe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8.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78F7267-7766-4ADB-83B8-1AD6737DEE06}"/>
              </a:ext>
            </a:extLst>
          </p:cNvPr>
          <p:cNvSpPr txBox="1"/>
          <p:nvPr/>
        </p:nvSpPr>
        <p:spPr>
          <a:xfrm>
            <a:off x="2690191" y="1802296"/>
            <a:ext cx="6904383" cy="1200329"/>
          </a:xfrm>
          <a:prstGeom prst="rect">
            <a:avLst/>
          </a:prstGeom>
          <a:noFill/>
        </p:spPr>
        <p:txBody>
          <a:bodyPr wrap="square" rtlCol="0">
            <a:spAutoFit/>
          </a:bodyPr>
          <a:lstStyle/>
          <a:p>
            <a:pPr algn="ctr"/>
            <a:r>
              <a:rPr lang="es-ES" sz="3600" b="1" dirty="0">
                <a:effectLst>
                  <a:outerShdw blurRad="38100" dist="38100" dir="2700000" algn="tl">
                    <a:srgbClr val="000000">
                      <a:alpha val="43137"/>
                    </a:srgbClr>
                  </a:outerShdw>
                </a:effectLst>
              </a:rPr>
              <a:t>ESCUELA TERRITORIO DE PAZ</a:t>
            </a:r>
            <a:endParaRPr lang="es-CO" sz="3600" b="1" dirty="0">
              <a:effectLst>
                <a:outerShdw blurRad="38100" dist="38100" dir="2700000" algn="tl">
                  <a:srgbClr val="000000">
                    <a:alpha val="43137"/>
                  </a:srgbClr>
                </a:outerShdw>
              </a:effectLst>
            </a:endParaRPr>
          </a:p>
        </p:txBody>
      </p:sp>
      <p:sp>
        <p:nvSpPr>
          <p:cNvPr id="3" name="CuadroTexto 2">
            <a:extLst>
              <a:ext uri="{FF2B5EF4-FFF2-40B4-BE49-F238E27FC236}">
                <a16:creationId xmlns:a16="http://schemas.microsoft.com/office/drawing/2014/main" id="{8054F1FF-FC5A-4278-A888-15ABDB96B85E}"/>
              </a:ext>
            </a:extLst>
          </p:cNvPr>
          <p:cNvSpPr txBox="1"/>
          <p:nvPr/>
        </p:nvSpPr>
        <p:spPr>
          <a:xfrm>
            <a:off x="2425149" y="3511447"/>
            <a:ext cx="7341701" cy="1754326"/>
          </a:xfrm>
          <a:prstGeom prst="rect">
            <a:avLst/>
          </a:prstGeom>
          <a:noFill/>
        </p:spPr>
        <p:txBody>
          <a:bodyPr wrap="square" rtlCol="0">
            <a:spAutoFit/>
          </a:bodyPr>
          <a:lstStyle/>
          <a:p>
            <a:pPr algn="ctr"/>
            <a:r>
              <a:rPr lang="es-ES" sz="3600" b="1" dirty="0"/>
              <a:t>ENCUENTRO DEPARTAMENTAL DE EXPERIENCIAS ALTERNATIVAS </a:t>
            </a:r>
            <a:endParaRPr lang="es-CO" sz="3600" b="1" dirty="0"/>
          </a:p>
        </p:txBody>
      </p:sp>
      <p:sp>
        <p:nvSpPr>
          <p:cNvPr id="5" name="CuadroTexto 4">
            <a:extLst>
              <a:ext uri="{FF2B5EF4-FFF2-40B4-BE49-F238E27FC236}">
                <a16:creationId xmlns:a16="http://schemas.microsoft.com/office/drawing/2014/main" id="{58A7AFC6-2796-4E59-B9FC-525BF7DB5481}"/>
              </a:ext>
            </a:extLst>
          </p:cNvPr>
          <p:cNvSpPr txBox="1"/>
          <p:nvPr/>
        </p:nvSpPr>
        <p:spPr>
          <a:xfrm>
            <a:off x="2517912" y="5645428"/>
            <a:ext cx="7248939" cy="1077218"/>
          </a:xfrm>
          <a:prstGeom prst="rect">
            <a:avLst/>
          </a:prstGeom>
          <a:noFill/>
        </p:spPr>
        <p:txBody>
          <a:bodyPr wrap="square" rtlCol="0">
            <a:spAutoFit/>
          </a:bodyPr>
          <a:lstStyle/>
          <a:p>
            <a:pPr algn="ctr"/>
            <a:r>
              <a:rPr lang="es-ES" sz="3200" b="1" dirty="0">
                <a:effectLst>
                  <a:outerShdw blurRad="38100" dist="38100" dir="2700000" algn="tl">
                    <a:srgbClr val="000000">
                      <a:alpha val="43137"/>
                    </a:srgbClr>
                  </a:outerShdw>
                </a:effectLst>
              </a:rPr>
              <a:t>“LOS MAESTROS LE APUESTAN A LA PAZ”</a:t>
            </a:r>
            <a:endParaRPr lang="es-CO" sz="3200" b="1" dirty="0">
              <a:effectLst>
                <a:outerShdw blurRad="38100" dist="38100" dir="2700000" algn="tl">
                  <a:srgbClr val="000000">
                    <a:alpha val="43137"/>
                  </a:srgbClr>
                </a:outerShdw>
              </a:effectLst>
            </a:endParaRPr>
          </a:p>
        </p:txBody>
      </p:sp>
      <p:pic>
        <p:nvPicPr>
          <p:cNvPr id="9" name="Imagen 8">
            <a:extLst>
              <a:ext uri="{FF2B5EF4-FFF2-40B4-BE49-F238E27FC236}">
                <a16:creationId xmlns:a16="http://schemas.microsoft.com/office/drawing/2014/main" id="{4253B43B-1D43-44BE-8954-BC1E1097D265}"/>
              </a:ext>
            </a:extLst>
          </p:cNvPr>
          <p:cNvPicPr>
            <a:picLocks noChangeAspect="1"/>
          </p:cNvPicPr>
          <p:nvPr/>
        </p:nvPicPr>
        <p:blipFill>
          <a:blip r:embed="rId2"/>
          <a:stretch>
            <a:fillRect/>
          </a:stretch>
        </p:blipFill>
        <p:spPr>
          <a:xfrm>
            <a:off x="10052389" y="4973162"/>
            <a:ext cx="2073349" cy="1798168"/>
          </a:xfrm>
          <a:prstGeom prst="rect">
            <a:avLst/>
          </a:prstGeom>
        </p:spPr>
      </p:pic>
    </p:spTree>
    <p:extLst>
      <p:ext uri="{BB962C8B-B14F-4D97-AF65-F5344CB8AC3E}">
        <p14:creationId xmlns:p14="http://schemas.microsoft.com/office/powerpoint/2010/main" val="3871254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31211" t="16375" r="35801" b="9391"/>
          <a:stretch/>
        </p:blipFill>
        <p:spPr>
          <a:xfrm>
            <a:off x="3768437" y="291548"/>
            <a:ext cx="4655125" cy="5334391"/>
          </a:xfrm>
          <a:prstGeom prst="rect">
            <a:avLst/>
          </a:prstGeom>
        </p:spPr>
      </p:pic>
      <p:sp>
        <p:nvSpPr>
          <p:cNvPr id="7" name="Google Shape;667;p34"/>
          <p:cNvSpPr/>
          <p:nvPr/>
        </p:nvSpPr>
        <p:spPr>
          <a:xfrm>
            <a:off x="3121677" y="5625939"/>
            <a:ext cx="6182920" cy="1123600"/>
          </a:xfrm>
          <a:prstGeom prst="roundRect">
            <a:avLst>
              <a:gd name="adj" fmla="val 0"/>
            </a:avLst>
          </a:prstGeom>
          <a:solidFill>
            <a:schemeClr val="accent2">
              <a:lumMod val="40000"/>
              <a:lumOff val="60000"/>
            </a:schemeClr>
          </a:solidFill>
          <a:ln>
            <a:noFill/>
          </a:ln>
        </p:spPr>
        <p:txBody>
          <a:bodyPr spcFirstLastPara="1" wrap="square" lIns="121900" tIns="121900" rIns="121900" bIns="121900" anchor="ctr" anchorCtr="0">
            <a:noAutofit/>
          </a:bodyPr>
          <a:lstStyle/>
          <a:p>
            <a:pPr algn="ctr"/>
            <a:r>
              <a:rPr lang="es-CO" sz="2400" b="1" i="1" dirty="0">
                <a:latin typeface="Calibri Light" panose="020F0302020204030204" pitchFamily="34" charset="0"/>
              </a:rPr>
              <a:t>“ Recordar es fácil para el que tiene memoria, olvidar es difícil para quien tiene corazón.”  </a:t>
            </a:r>
            <a:r>
              <a:rPr lang="es-CO" sz="2400" b="1" i="1" dirty="0" err="1">
                <a:latin typeface="Calibri Light" panose="020F0302020204030204" pitchFamily="34" charset="0"/>
              </a:rPr>
              <a:t>Gabo</a:t>
            </a:r>
            <a:endParaRPr lang="es-CO" sz="2400" b="1" i="1" dirty="0">
              <a:latin typeface="Calibri Light" panose="020F0302020204030204" pitchFamily="34" charset="0"/>
              <a:ea typeface="Baloo 2"/>
              <a:cs typeface="FreesiaUPC" panose="020B0604020202020204" pitchFamily="34" charset="-34"/>
              <a:sym typeface="Baloo 2"/>
            </a:endParaRPr>
          </a:p>
        </p:txBody>
      </p:sp>
    </p:spTree>
    <p:extLst>
      <p:ext uri="{BB962C8B-B14F-4D97-AF65-F5344CB8AC3E}">
        <p14:creationId xmlns:p14="http://schemas.microsoft.com/office/powerpoint/2010/main" val="3329893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5402" y="672714"/>
            <a:ext cx="9601196" cy="800624"/>
          </a:xfrm>
        </p:spPr>
        <p:txBody>
          <a:bodyPr/>
          <a:lstStyle/>
          <a:p>
            <a:r>
              <a:rPr lang="es-CO" b="1" dirty="0"/>
              <a:t>Instituciones del proceso</a:t>
            </a:r>
          </a:p>
        </p:txBody>
      </p:sp>
      <p:pic>
        <p:nvPicPr>
          <p:cNvPr id="3" name="Imagen 2"/>
          <p:cNvPicPr>
            <a:picLocks noChangeAspect="1"/>
          </p:cNvPicPr>
          <p:nvPr/>
        </p:nvPicPr>
        <p:blipFill>
          <a:blip r:embed="rId2"/>
          <a:stretch>
            <a:fillRect/>
          </a:stretch>
        </p:blipFill>
        <p:spPr>
          <a:xfrm>
            <a:off x="6763742" y="1988969"/>
            <a:ext cx="4634998" cy="867537"/>
          </a:xfrm>
          <a:prstGeom prst="rect">
            <a:avLst/>
          </a:prstGeom>
        </p:spPr>
      </p:pic>
      <p:pic>
        <p:nvPicPr>
          <p:cNvPr id="4" name="Imagen 3"/>
          <p:cNvPicPr>
            <a:picLocks noChangeAspect="1"/>
          </p:cNvPicPr>
          <p:nvPr/>
        </p:nvPicPr>
        <p:blipFill>
          <a:blip r:embed="rId3"/>
          <a:stretch>
            <a:fillRect/>
          </a:stretch>
        </p:blipFill>
        <p:spPr>
          <a:xfrm>
            <a:off x="1143327" y="1482022"/>
            <a:ext cx="2663744" cy="2312676"/>
          </a:xfrm>
          <a:prstGeom prst="rect">
            <a:avLst/>
          </a:prstGeom>
        </p:spPr>
      </p:pic>
      <p:sp>
        <p:nvSpPr>
          <p:cNvPr id="6" name="AutoShape 4" descr="Programa Ondas Minciencias - Home | Faceboo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7" name="Imagen 6"/>
          <p:cNvPicPr>
            <a:picLocks noChangeAspect="1"/>
          </p:cNvPicPr>
          <p:nvPr/>
        </p:nvPicPr>
        <p:blipFill rotWithShape="1">
          <a:blip r:embed="rId4"/>
          <a:srcRect l="59767" t="27246" r="10835" b="37015"/>
          <a:stretch/>
        </p:blipFill>
        <p:spPr>
          <a:xfrm>
            <a:off x="4041747" y="1690587"/>
            <a:ext cx="2721995" cy="1860487"/>
          </a:xfrm>
          <a:prstGeom prst="rect">
            <a:avLst/>
          </a:prstGeom>
        </p:spPr>
      </p:pic>
      <p:pic>
        <p:nvPicPr>
          <p:cNvPr id="12" name="Imagen 11"/>
          <p:cNvPicPr/>
          <p:nvPr/>
        </p:nvPicPr>
        <p:blipFill rotWithShape="1">
          <a:blip r:embed="rId5"/>
          <a:srcRect l="24030" t="47153" r="48564" b="37597"/>
          <a:stretch/>
        </p:blipFill>
        <p:spPr bwMode="auto">
          <a:xfrm>
            <a:off x="829686" y="4264146"/>
            <a:ext cx="3118192" cy="1536579"/>
          </a:xfrm>
          <a:prstGeom prst="rect">
            <a:avLst/>
          </a:prstGeom>
          <a:ln>
            <a:noFill/>
          </a:ln>
          <a:extLst>
            <a:ext uri="{53640926-AAD7-44D8-BBD7-CCE9431645EC}">
              <a14:shadowObscured xmlns:a14="http://schemas.microsoft.com/office/drawing/2010/main"/>
            </a:ext>
          </a:extLst>
        </p:spPr>
      </p:pic>
      <p:pic>
        <p:nvPicPr>
          <p:cNvPr id="13" name="Imagen 12" descr="C:\Users\Estudiante\Downloads\WhatsApp Image 2020-10-30 at 9.39.59 PM.jpeg"/>
          <p:cNvPicPr/>
          <p:nvPr/>
        </p:nvPicPr>
        <p:blipFill rotWithShape="1">
          <a:blip r:embed="rId6" cstate="print">
            <a:extLst>
              <a:ext uri="{28A0092B-C50C-407E-A947-70E740481C1C}">
                <a14:useLocalDpi xmlns:a14="http://schemas.microsoft.com/office/drawing/2010/main" val="0"/>
              </a:ext>
            </a:extLst>
          </a:blip>
          <a:srcRect r="7344"/>
          <a:stretch/>
        </p:blipFill>
        <p:spPr bwMode="auto">
          <a:xfrm>
            <a:off x="4267273" y="3557006"/>
            <a:ext cx="2534569" cy="1662702"/>
          </a:xfrm>
          <a:prstGeom prst="rect">
            <a:avLst/>
          </a:prstGeom>
          <a:noFill/>
          <a:ln>
            <a:noFill/>
          </a:ln>
          <a:extLst>
            <a:ext uri="{53640926-AAD7-44D8-BBD7-CCE9431645EC}">
              <a14:shadowObscured xmlns:a14="http://schemas.microsoft.com/office/drawing/2010/main"/>
            </a:ext>
          </a:extLst>
        </p:spPr>
      </p:pic>
      <p:sp>
        <p:nvSpPr>
          <p:cNvPr id="14" name="AutoShape 6" descr="blob:https://web.whatsapp.com/ecb30756-9f9d-4b8e-965e-a24680180ff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5" name="Imagen 14">
            <a:extLst>
              <a:ext uri="{FF2B5EF4-FFF2-40B4-BE49-F238E27FC236}">
                <a16:creationId xmlns:a16="http://schemas.microsoft.com/office/drawing/2014/main" id="{3728039E-27E4-4EA8-952A-D3460AA70482}"/>
              </a:ext>
            </a:extLst>
          </p:cNvPr>
          <p:cNvPicPr/>
          <p:nvPr/>
        </p:nvPicPr>
        <p:blipFill rotWithShape="1">
          <a:blip r:embed="rId7">
            <a:extLst>
              <a:ext uri="{28A0092B-C50C-407E-A947-70E740481C1C}">
                <a14:useLocalDpi xmlns:a14="http://schemas.microsoft.com/office/drawing/2010/main" val="0"/>
              </a:ext>
            </a:extLst>
          </a:blip>
          <a:srcRect l="5921" t="35918" r="5264" b="23684"/>
          <a:stretch/>
        </p:blipFill>
        <p:spPr bwMode="auto">
          <a:xfrm>
            <a:off x="7121237" y="3308583"/>
            <a:ext cx="4389362" cy="1911125"/>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11" name="Google Shape;667;p34"/>
          <p:cNvSpPr/>
          <p:nvPr/>
        </p:nvSpPr>
        <p:spPr>
          <a:xfrm>
            <a:off x="4229173" y="5316892"/>
            <a:ext cx="2892064" cy="867537"/>
          </a:xfrm>
          <a:prstGeom prst="roundRect">
            <a:avLst>
              <a:gd name="adj" fmla="val 0"/>
            </a:avLst>
          </a:prstGeom>
          <a:solidFill>
            <a:schemeClr val="accent5">
              <a:lumMod val="40000"/>
              <a:lumOff val="60000"/>
            </a:schemeClr>
          </a:solidFill>
          <a:ln>
            <a:noFill/>
          </a:ln>
        </p:spPr>
        <p:txBody>
          <a:bodyPr spcFirstLastPara="1" wrap="square" lIns="121900" tIns="121900" rIns="121900" bIns="121900" anchor="ctr" anchorCtr="0">
            <a:noAutofit/>
          </a:bodyPr>
          <a:lstStyle/>
          <a:p>
            <a:pPr algn="ctr"/>
            <a:r>
              <a:rPr lang="es-CO" sz="1400" b="1" dirty="0">
                <a:latin typeface="Baloo 2"/>
                <a:ea typeface="Baloo 2"/>
                <a:cs typeface="Baloo 2"/>
                <a:sym typeface="Baloo 2"/>
              </a:rPr>
              <a:t>Línea de investigación </a:t>
            </a:r>
          </a:p>
          <a:p>
            <a:pPr algn="ctr"/>
            <a:r>
              <a:rPr lang="es-CO" sz="1400" b="1" dirty="0">
                <a:latin typeface="Baloo 2"/>
                <a:ea typeface="Baloo 2"/>
                <a:cs typeface="Baloo 2"/>
                <a:sym typeface="Baloo 2"/>
              </a:rPr>
              <a:t>M</a:t>
            </a:r>
            <a:r>
              <a:rPr lang="en" sz="1400" b="1" dirty="0">
                <a:latin typeface="Baloo 2"/>
                <a:ea typeface="Baloo 2"/>
                <a:cs typeface="Baloo 2"/>
                <a:sym typeface="Baloo 2"/>
              </a:rPr>
              <a:t>emoria histórica</a:t>
            </a:r>
            <a:endParaRPr sz="1400" b="1" dirty="0">
              <a:latin typeface="Baloo 2"/>
              <a:ea typeface="Baloo 2"/>
              <a:cs typeface="Baloo 2"/>
              <a:sym typeface="Baloo 2"/>
            </a:endParaRPr>
          </a:p>
        </p:txBody>
      </p:sp>
    </p:spTree>
    <p:extLst>
      <p:ext uri="{BB962C8B-B14F-4D97-AF65-F5344CB8AC3E}">
        <p14:creationId xmlns:p14="http://schemas.microsoft.com/office/powerpoint/2010/main" val="2048776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D7718F61-D104-48E7-8F4A-9665269AFC84}"/>
              </a:ext>
            </a:extLst>
          </p:cNvPr>
          <p:cNvPicPr/>
          <p:nvPr/>
        </p:nvPicPr>
        <p:blipFill rotWithShape="1">
          <a:blip r:embed="rId2" cstate="print">
            <a:extLst>
              <a:ext uri="{28A0092B-C50C-407E-A947-70E740481C1C}">
                <a14:useLocalDpi xmlns:a14="http://schemas.microsoft.com/office/drawing/2010/main" val="0"/>
              </a:ext>
            </a:extLst>
          </a:blip>
          <a:srcRect t="4139"/>
          <a:stretch/>
        </p:blipFill>
        <p:spPr>
          <a:xfrm rot="5400000">
            <a:off x="10030632" y="1343367"/>
            <a:ext cx="1925900" cy="1814945"/>
          </a:xfrm>
          <a:prstGeom prst="rect">
            <a:avLst/>
          </a:prstGeom>
          <a:ln>
            <a:noFill/>
          </a:ln>
          <a:effectLst>
            <a:softEdge rad="112500"/>
          </a:effectLst>
        </p:spPr>
      </p:pic>
      <p:sp>
        <p:nvSpPr>
          <p:cNvPr id="2" name="Título 1">
            <a:extLst>
              <a:ext uri="{FF2B5EF4-FFF2-40B4-BE49-F238E27FC236}">
                <a16:creationId xmlns:a16="http://schemas.microsoft.com/office/drawing/2014/main" id="{016E417A-47BF-4A41-B037-6B132F3267ED}"/>
              </a:ext>
            </a:extLst>
          </p:cNvPr>
          <p:cNvSpPr>
            <a:spLocks noGrp="1"/>
          </p:cNvSpPr>
          <p:nvPr>
            <p:ph type="ctrTitle"/>
          </p:nvPr>
        </p:nvSpPr>
        <p:spPr>
          <a:xfrm>
            <a:off x="1867430" y="1420484"/>
            <a:ext cx="8640418" cy="3756823"/>
          </a:xfrm>
        </p:spPr>
        <p:txBody>
          <a:bodyPr>
            <a:noAutofit/>
          </a:bodyPr>
          <a:lstStyle/>
          <a:p>
            <a:r>
              <a:rPr lang="es-CO" sz="2400" b="1" dirty="0"/>
              <a:t>RECONSTRUCCIÓN DE LA MEMORIA HISTÓRICA </a:t>
            </a:r>
            <a:br>
              <a:rPr lang="es-CO" sz="2400" b="1" dirty="0"/>
            </a:br>
            <a:r>
              <a:rPr lang="es-CO" sz="2400" b="1" dirty="0"/>
              <a:t> A PARTIR DE RELATOS LOCALES </a:t>
            </a:r>
            <a:br>
              <a:rPr lang="es-CO" sz="2400" b="1" dirty="0"/>
            </a:br>
            <a:r>
              <a:rPr lang="es-CO" sz="2400" b="1" dirty="0"/>
              <a:t>PARA LA MITIGACIÓN, LA RECONCILIACIÓN, </a:t>
            </a:r>
            <a:br>
              <a:rPr lang="es-CO" sz="2400" b="1" dirty="0"/>
            </a:br>
            <a:r>
              <a:rPr lang="es-CO" sz="2400" b="1" dirty="0"/>
              <a:t>EL PERDÓN Y LA PAZ DE LA I.E. DON QUIJOTE </a:t>
            </a:r>
            <a:br>
              <a:rPr lang="es-CO" sz="2400" b="1" dirty="0"/>
            </a:br>
            <a:r>
              <a:rPr lang="es-CO" sz="2400" b="1" dirty="0"/>
              <a:t>DEL MUNICIPIO DE SAN JOSE DEL FRAGUA.</a:t>
            </a:r>
            <a:br>
              <a:rPr lang="es-CO" sz="2400" b="1" dirty="0"/>
            </a:br>
            <a:r>
              <a:rPr lang="es-CO" sz="3600" b="1" dirty="0">
                <a:latin typeface="Arial Narrow" panose="020B0606020202030204" pitchFamily="34" charset="0"/>
                <a:cs typeface="Arial" panose="020B0604020202020204" pitchFamily="34" charset="0"/>
              </a:rPr>
              <a:t> </a:t>
            </a:r>
            <a:r>
              <a:rPr lang="es-CO" sz="1800" b="1" dirty="0">
                <a:latin typeface="Arial Narrow" panose="020B0606020202030204" pitchFamily="34" charset="0"/>
                <a:cs typeface="Arial" panose="020B0604020202020204" pitchFamily="34" charset="0"/>
              </a:rPr>
              <a:t> </a:t>
            </a:r>
          </a:p>
        </p:txBody>
      </p:sp>
      <p:sp>
        <p:nvSpPr>
          <p:cNvPr id="3" name="Subtítulo 2">
            <a:extLst>
              <a:ext uri="{FF2B5EF4-FFF2-40B4-BE49-F238E27FC236}">
                <a16:creationId xmlns:a16="http://schemas.microsoft.com/office/drawing/2014/main" id="{B9DA45E0-0E18-4A17-A185-66B8867DFF78}"/>
              </a:ext>
            </a:extLst>
          </p:cNvPr>
          <p:cNvSpPr>
            <a:spLocks noGrp="1"/>
          </p:cNvSpPr>
          <p:nvPr>
            <p:ph type="subTitle" idx="1"/>
          </p:nvPr>
        </p:nvSpPr>
        <p:spPr>
          <a:xfrm>
            <a:off x="689357" y="5391649"/>
            <a:ext cx="10551269" cy="1425108"/>
          </a:xfrm>
        </p:spPr>
        <p:txBody>
          <a:bodyPr>
            <a:normAutofit fontScale="77500" lnSpcReduction="20000"/>
          </a:bodyPr>
          <a:lstStyle/>
          <a:p>
            <a:endParaRPr lang="es-CO" sz="1000" dirty="0"/>
          </a:p>
          <a:p>
            <a:r>
              <a:rPr lang="es-CO" sz="6400" b="1" i="1" cap="none" dirty="0">
                <a:latin typeface="Bodoni MT Black" panose="02070A03080606020203" pitchFamily="18" charset="0"/>
                <a:cs typeface="Aharoni" panose="02010803020104030203" pitchFamily="2" charset="-79"/>
              </a:rPr>
              <a:t>“Ya veníamos con ese cuento”</a:t>
            </a:r>
          </a:p>
        </p:txBody>
      </p:sp>
      <p:pic>
        <p:nvPicPr>
          <p:cNvPr id="5" name="Imagen 4"/>
          <p:cNvPicPr>
            <a:picLocks noChangeAspect="1"/>
          </p:cNvPicPr>
          <p:nvPr/>
        </p:nvPicPr>
        <p:blipFill>
          <a:blip r:embed="rId3"/>
          <a:stretch>
            <a:fillRect/>
          </a:stretch>
        </p:blipFill>
        <p:spPr>
          <a:xfrm>
            <a:off x="318890" y="1566360"/>
            <a:ext cx="1714795" cy="1488794"/>
          </a:xfrm>
          <a:prstGeom prst="rect">
            <a:avLst/>
          </a:prstGeom>
        </p:spPr>
      </p:pic>
    </p:spTree>
    <p:extLst>
      <p:ext uri="{BB962C8B-B14F-4D97-AF65-F5344CB8AC3E}">
        <p14:creationId xmlns:p14="http://schemas.microsoft.com/office/powerpoint/2010/main" val="3124984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55"/>
        <p:cNvGrpSpPr/>
        <p:nvPr/>
      </p:nvGrpSpPr>
      <p:grpSpPr>
        <a:xfrm>
          <a:off x="0" y="0"/>
          <a:ext cx="0" cy="0"/>
          <a:chOff x="0" y="0"/>
          <a:chExt cx="0" cy="0"/>
        </a:xfrm>
      </p:grpSpPr>
      <p:grpSp>
        <p:nvGrpSpPr>
          <p:cNvPr id="1556" name="Google Shape;1556;p48"/>
          <p:cNvGrpSpPr/>
          <p:nvPr/>
        </p:nvGrpSpPr>
        <p:grpSpPr>
          <a:xfrm>
            <a:off x="527331" y="446087"/>
            <a:ext cx="11457153" cy="2904557"/>
            <a:chOff x="713226" y="1725675"/>
            <a:chExt cx="7697400" cy="1406400"/>
          </a:xfrm>
        </p:grpSpPr>
        <p:sp>
          <p:nvSpPr>
            <p:cNvPr id="1557" name="Google Shape;1557;p48"/>
            <p:cNvSpPr/>
            <p:nvPr/>
          </p:nvSpPr>
          <p:spPr>
            <a:xfrm rot="-5400000">
              <a:off x="3858726" y="-1419825"/>
              <a:ext cx="1406400" cy="7697400"/>
            </a:xfrm>
            <a:prstGeom prst="round2SameRect">
              <a:avLst>
                <a:gd name="adj1" fmla="val 0"/>
                <a:gd name="adj2" fmla="val 0"/>
              </a:avLst>
            </a:prstGeom>
            <a:solidFill>
              <a:schemeClr val="lt1"/>
            </a:solidFill>
            <a:ln>
              <a:noFill/>
            </a:ln>
          </p:spPr>
          <p:txBody>
            <a:bodyPr spcFirstLastPara="1" wrap="square" lIns="121900" tIns="121900" rIns="121900" bIns="121900" anchor="ctr" anchorCtr="0">
              <a:noAutofit/>
            </a:bodyPr>
            <a:lstStyle/>
            <a:p>
              <a:pPr algn="ctr"/>
              <a:endParaRPr sz="2400" dirty="0">
                <a:solidFill>
                  <a:schemeClr val="lt1"/>
                </a:solidFill>
              </a:endParaRPr>
            </a:p>
          </p:txBody>
        </p:sp>
        <p:grpSp>
          <p:nvGrpSpPr>
            <p:cNvPr id="1558" name="Google Shape;1558;p48"/>
            <p:cNvGrpSpPr/>
            <p:nvPr/>
          </p:nvGrpSpPr>
          <p:grpSpPr>
            <a:xfrm>
              <a:off x="938515" y="2166762"/>
              <a:ext cx="7148195" cy="688275"/>
              <a:chOff x="938515" y="2166762"/>
              <a:chExt cx="7148195" cy="688275"/>
            </a:xfrm>
          </p:grpSpPr>
          <p:sp>
            <p:nvSpPr>
              <p:cNvPr id="1559" name="Google Shape;1559;p48"/>
              <p:cNvSpPr/>
              <p:nvPr/>
            </p:nvSpPr>
            <p:spPr>
              <a:xfrm>
                <a:off x="938515" y="2166762"/>
                <a:ext cx="7148195" cy="78675"/>
              </a:xfrm>
              <a:custGeom>
                <a:avLst/>
                <a:gdLst/>
                <a:ahLst/>
                <a:cxnLst/>
                <a:rect l="l" t="t" r="r" b="b"/>
                <a:pathLst>
                  <a:path w="46392" h="1" fill="none" extrusionOk="0">
                    <a:moveTo>
                      <a:pt x="0" y="0"/>
                    </a:moveTo>
                    <a:lnTo>
                      <a:pt x="46391" y="0"/>
                    </a:lnTo>
                  </a:path>
                </a:pathLst>
              </a:custGeom>
              <a:noFill/>
              <a:ln w="9525" cap="flat" cmpd="sng">
                <a:solidFill>
                  <a:srgbClr val="D9D9D9"/>
                </a:solidFill>
                <a:prstDash val="solid"/>
                <a:miter lim="16130"/>
                <a:headEnd type="none" w="sm" len="sm"/>
                <a:tailEnd type="none" w="sm" len="sm"/>
              </a:ln>
            </p:spPr>
            <p:txBody>
              <a:bodyPr spcFirstLastPara="1" wrap="square" lIns="121900" tIns="121900" rIns="121900" bIns="121900" anchor="ctr" anchorCtr="0">
                <a:noAutofit/>
              </a:bodyPr>
              <a:lstStyle/>
              <a:p>
                <a:endParaRPr sz="2400" dirty="0"/>
              </a:p>
            </p:txBody>
          </p:sp>
          <p:sp>
            <p:nvSpPr>
              <p:cNvPr id="1560" name="Google Shape;1560;p48"/>
              <p:cNvSpPr/>
              <p:nvPr/>
            </p:nvSpPr>
            <p:spPr>
              <a:xfrm>
                <a:off x="938515" y="2471562"/>
                <a:ext cx="7148195" cy="78675"/>
              </a:xfrm>
              <a:custGeom>
                <a:avLst/>
                <a:gdLst/>
                <a:ahLst/>
                <a:cxnLst/>
                <a:rect l="l" t="t" r="r" b="b"/>
                <a:pathLst>
                  <a:path w="46392" h="1" fill="none" extrusionOk="0">
                    <a:moveTo>
                      <a:pt x="0" y="0"/>
                    </a:moveTo>
                    <a:lnTo>
                      <a:pt x="46391" y="0"/>
                    </a:lnTo>
                  </a:path>
                </a:pathLst>
              </a:custGeom>
              <a:noFill/>
              <a:ln w="9525" cap="flat" cmpd="sng">
                <a:solidFill>
                  <a:srgbClr val="D9D9D9"/>
                </a:solidFill>
                <a:prstDash val="solid"/>
                <a:miter lim="16130"/>
                <a:headEnd type="none" w="sm" len="sm"/>
                <a:tailEnd type="none" w="sm" len="sm"/>
              </a:ln>
            </p:spPr>
            <p:txBody>
              <a:bodyPr spcFirstLastPara="1" wrap="square" lIns="121900" tIns="121900" rIns="121900" bIns="121900" anchor="ctr" anchorCtr="0">
                <a:noAutofit/>
              </a:bodyPr>
              <a:lstStyle/>
              <a:p>
                <a:endParaRPr sz="2400" dirty="0"/>
              </a:p>
            </p:txBody>
          </p:sp>
          <p:sp>
            <p:nvSpPr>
              <p:cNvPr id="1561" name="Google Shape;1561;p48"/>
              <p:cNvSpPr/>
              <p:nvPr/>
            </p:nvSpPr>
            <p:spPr>
              <a:xfrm>
                <a:off x="938515" y="2776362"/>
                <a:ext cx="7148195" cy="78675"/>
              </a:xfrm>
              <a:custGeom>
                <a:avLst/>
                <a:gdLst/>
                <a:ahLst/>
                <a:cxnLst/>
                <a:rect l="l" t="t" r="r" b="b"/>
                <a:pathLst>
                  <a:path w="46392" h="1" fill="none" extrusionOk="0">
                    <a:moveTo>
                      <a:pt x="0" y="0"/>
                    </a:moveTo>
                    <a:lnTo>
                      <a:pt x="46391" y="0"/>
                    </a:lnTo>
                  </a:path>
                </a:pathLst>
              </a:custGeom>
              <a:noFill/>
              <a:ln w="9525" cap="flat" cmpd="sng">
                <a:solidFill>
                  <a:srgbClr val="D9D9D9"/>
                </a:solidFill>
                <a:prstDash val="solid"/>
                <a:miter lim="16130"/>
                <a:headEnd type="none" w="sm" len="sm"/>
                <a:tailEnd type="none" w="sm" len="sm"/>
              </a:ln>
            </p:spPr>
            <p:txBody>
              <a:bodyPr spcFirstLastPara="1" wrap="square" lIns="121900" tIns="121900" rIns="121900" bIns="121900" anchor="ctr" anchorCtr="0">
                <a:noAutofit/>
              </a:bodyPr>
              <a:lstStyle/>
              <a:p>
                <a:endParaRPr sz="2400" dirty="0"/>
              </a:p>
            </p:txBody>
          </p:sp>
        </p:grpSp>
      </p:grpSp>
      <p:grpSp>
        <p:nvGrpSpPr>
          <p:cNvPr id="1562" name="Google Shape;1562;p48"/>
          <p:cNvGrpSpPr/>
          <p:nvPr/>
        </p:nvGrpSpPr>
        <p:grpSpPr>
          <a:xfrm>
            <a:off x="457699" y="3744428"/>
            <a:ext cx="11516928" cy="2743297"/>
            <a:chOff x="713226" y="3202050"/>
            <a:chExt cx="7697400" cy="1406400"/>
          </a:xfrm>
        </p:grpSpPr>
        <p:sp>
          <p:nvSpPr>
            <p:cNvPr id="1563" name="Google Shape;1563;p48"/>
            <p:cNvSpPr/>
            <p:nvPr/>
          </p:nvSpPr>
          <p:spPr>
            <a:xfrm rot="-5400000">
              <a:off x="3858726" y="56550"/>
              <a:ext cx="1406400" cy="7697400"/>
            </a:xfrm>
            <a:prstGeom prst="round2SameRect">
              <a:avLst>
                <a:gd name="adj1" fmla="val 0"/>
                <a:gd name="adj2" fmla="val 0"/>
              </a:avLst>
            </a:prstGeom>
            <a:solidFill>
              <a:schemeClr val="lt1"/>
            </a:solidFill>
            <a:ln>
              <a:noFill/>
            </a:ln>
          </p:spPr>
          <p:txBody>
            <a:bodyPr spcFirstLastPara="1" wrap="square" lIns="121900" tIns="121900" rIns="121900" bIns="121900" anchor="ctr" anchorCtr="0">
              <a:noAutofit/>
            </a:bodyPr>
            <a:lstStyle/>
            <a:p>
              <a:pPr algn="ctr"/>
              <a:endParaRPr sz="2400" dirty="0">
                <a:solidFill>
                  <a:schemeClr val="lt1"/>
                </a:solidFill>
              </a:endParaRPr>
            </a:p>
          </p:txBody>
        </p:sp>
        <p:grpSp>
          <p:nvGrpSpPr>
            <p:cNvPr id="1564" name="Google Shape;1564;p48"/>
            <p:cNvGrpSpPr/>
            <p:nvPr/>
          </p:nvGrpSpPr>
          <p:grpSpPr>
            <a:xfrm>
              <a:off x="938515" y="3643137"/>
              <a:ext cx="7148195" cy="688275"/>
              <a:chOff x="938515" y="3643137"/>
              <a:chExt cx="7148195" cy="688275"/>
            </a:xfrm>
          </p:grpSpPr>
          <p:sp>
            <p:nvSpPr>
              <p:cNvPr id="1565" name="Google Shape;1565;p48"/>
              <p:cNvSpPr/>
              <p:nvPr/>
            </p:nvSpPr>
            <p:spPr>
              <a:xfrm>
                <a:off x="938515" y="3643137"/>
                <a:ext cx="7148195" cy="78675"/>
              </a:xfrm>
              <a:custGeom>
                <a:avLst/>
                <a:gdLst/>
                <a:ahLst/>
                <a:cxnLst/>
                <a:rect l="l" t="t" r="r" b="b"/>
                <a:pathLst>
                  <a:path w="46392" h="1" fill="none" extrusionOk="0">
                    <a:moveTo>
                      <a:pt x="0" y="0"/>
                    </a:moveTo>
                    <a:lnTo>
                      <a:pt x="46391" y="0"/>
                    </a:lnTo>
                  </a:path>
                </a:pathLst>
              </a:custGeom>
              <a:noFill/>
              <a:ln w="9525" cap="flat" cmpd="sng">
                <a:solidFill>
                  <a:srgbClr val="D9D9D9"/>
                </a:solidFill>
                <a:prstDash val="solid"/>
                <a:miter lim="16130"/>
                <a:headEnd type="none" w="sm" len="sm"/>
                <a:tailEnd type="none" w="sm" len="sm"/>
              </a:ln>
            </p:spPr>
            <p:txBody>
              <a:bodyPr spcFirstLastPara="1" wrap="square" lIns="121900" tIns="121900" rIns="121900" bIns="121900" anchor="ctr" anchorCtr="0">
                <a:noAutofit/>
              </a:bodyPr>
              <a:lstStyle/>
              <a:p>
                <a:endParaRPr sz="2400" dirty="0"/>
              </a:p>
            </p:txBody>
          </p:sp>
          <p:sp>
            <p:nvSpPr>
              <p:cNvPr id="1566" name="Google Shape;1566;p48"/>
              <p:cNvSpPr/>
              <p:nvPr/>
            </p:nvSpPr>
            <p:spPr>
              <a:xfrm>
                <a:off x="938515" y="3947937"/>
                <a:ext cx="7148195" cy="78675"/>
              </a:xfrm>
              <a:custGeom>
                <a:avLst/>
                <a:gdLst/>
                <a:ahLst/>
                <a:cxnLst/>
                <a:rect l="l" t="t" r="r" b="b"/>
                <a:pathLst>
                  <a:path w="46392" h="1" fill="none" extrusionOk="0">
                    <a:moveTo>
                      <a:pt x="0" y="0"/>
                    </a:moveTo>
                    <a:lnTo>
                      <a:pt x="46391" y="0"/>
                    </a:lnTo>
                  </a:path>
                </a:pathLst>
              </a:custGeom>
              <a:noFill/>
              <a:ln w="9525" cap="flat" cmpd="sng">
                <a:solidFill>
                  <a:srgbClr val="D9D9D9"/>
                </a:solidFill>
                <a:prstDash val="solid"/>
                <a:miter lim="16130"/>
                <a:headEnd type="none" w="sm" len="sm"/>
                <a:tailEnd type="none" w="sm" len="sm"/>
              </a:ln>
            </p:spPr>
            <p:txBody>
              <a:bodyPr spcFirstLastPara="1" wrap="square" lIns="121900" tIns="121900" rIns="121900" bIns="121900" anchor="ctr" anchorCtr="0">
                <a:noAutofit/>
              </a:bodyPr>
              <a:lstStyle/>
              <a:p>
                <a:endParaRPr sz="2400" dirty="0"/>
              </a:p>
            </p:txBody>
          </p:sp>
          <p:sp>
            <p:nvSpPr>
              <p:cNvPr id="1567" name="Google Shape;1567;p48"/>
              <p:cNvSpPr/>
              <p:nvPr/>
            </p:nvSpPr>
            <p:spPr>
              <a:xfrm>
                <a:off x="938515" y="4252737"/>
                <a:ext cx="7148195" cy="78675"/>
              </a:xfrm>
              <a:custGeom>
                <a:avLst/>
                <a:gdLst/>
                <a:ahLst/>
                <a:cxnLst/>
                <a:rect l="l" t="t" r="r" b="b"/>
                <a:pathLst>
                  <a:path w="46392" h="1" fill="none" extrusionOk="0">
                    <a:moveTo>
                      <a:pt x="0" y="0"/>
                    </a:moveTo>
                    <a:lnTo>
                      <a:pt x="46391" y="0"/>
                    </a:lnTo>
                  </a:path>
                </a:pathLst>
              </a:custGeom>
              <a:noFill/>
              <a:ln w="9525" cap="flat" cmpd="sng">
                <a:solidFill>
                  <a:srgbClr val="D9D9D9"/>
                </a:solidFill>
                <a:prstDash val="solid"/>
                <a:miter lim="16130"/>
                <a:headEnd type="none" w="sm" len="sm"/>
                <a:tailEnd type="none" w="sm" len="sm"/>
              </a:ln>
            </p:spPr>
            <p:txBody>
              <a:bodyPr spcFirstLastPara="1" wrap="square" lIns="121900" tIns="121900" rIns="121900" bIns="121900" anchor="ctr" anchorCtr="0">
                <a:noAutofit/>
              </a:bodyPr>
              <a:lstStyle/>
              <a:p>
                <a:endParaRPr sz="2400" dirty="0"/>
              </a:p>
            </p:txBody>
          </p:sp>
        </p:grpSp>
      </p:grpSp>
      <p:sp>
        <p:nvSpPr>
          <p:cNvPr id="1568" name="Google Shape;1568;p48"/>
          <p:cNvSpPr txBox="1">
            <a:spLocks noGrp="1"/>
          </p:cNvSpPr>
          <p:nvPr>
            <p:ph type="title"/>
          </p:nvPr>
        </p:nvSpPr>
        <p:spPr>
          <a:xfrm>
            <a:off x="844835" y="498219"/>
            <a:ext cx="10277600" cy="617600"/>
          </a:xfrm>
          <a:prstGeom prst="rect">
            <a:avLst/>
          </a:prstGeom>
        </p:spPr>
        <p:txBody>
          <a:bodyPr spcFirstLastPara="1" vert="horz" wrap="square" lIns="121900" tIns="121900" rIns="121900" bIns="121900" rtlCol="0" anchor="b" anchorCtr="0">
            <a:noAutofit/>
          </a:bodyPr>
          <a:lstStyle/>
          <a:p>
            <a:r>
              <a:rPr lang="en" dirty="0"/>
              <a:t>OBJETIVOS </a:t>
            </a:r>
            <a:endParaRPr dirty="0"/>
          </a:p>
        </p:txBody>
      </p:sp>
      <p:sp>
        <p:nvSpPr>
          <p:cNvPr id="1569" name="Google Shape;1569;p48"/>
          <p:cNvSpPr/>
          <p:nvPr/>
        </p:nvSpPr>
        <p:spPr>
          <a:xfrm>
            <a:off x="657176" y="589694"/>
            <a:ext cx="2158630" cy="456341"/>
          </a:xfrm>
          <a:prstGeom prst="rect">
            <a:avLst/>
          </a:prstGeom>
          <a:solidFill>
            <a:schemeClr val="accent1"/>
          </a:solidFill>
          <a:ln>
            <a:noFill/>
          </a:ln>
        </p:spPr>
        <p:txBody>
          <a:bodyPr spcFirstLastPara="1" wrap="square" lIns="121900" tIns="121900" rIns="121900" bIns="121900" anchor="ctr" anchorCtr="0">
            <a:noAutofit/>
          </a:bodyPr>
          <a:lstStyle/>
          <a:p>
            <a:r>
              <a:rPr lang="en" sz="2133" b="1" dirty="0">
                <a:solidFill>
                  <a:schemeClr val="bg2"/>
                </a:solidFill>
                <a:latin typeface="Handlee"/>
                <a:ea typeface="Handlee"/>
                <a:cs typeface="Handlee"/>
                <a:sym typeface="Handlee"/>
              </a:rPr>
              <a:t>GENERAL</a:t>
            </a:r>
            <a:endParaRPr sz="2133" b="1" dirty="0">
              <a:solidFill>
                <a:schemeClr val="bg2"/>
              </a:solidFill>
              <a:latin typeface="Handlee"/>
              <a:ea typeface="Handlee"/>
              <a:cs typeface="Handlee"/>
              <a:sym typeface="Handlee"/>
            </a:endParaRPr>
          </a:p>
        </p:txBody>
      </p:sp>
      <p:sp>
        <p:nvSpPr>
          <p:cNvPr id="1570" name="Google Shape;1570;p48"/>
          <p:cNvSpPr/>
          <p:nvPr/>
        </p:nvSpPr>
        <p:spPr>
          <a:xfrm>
            <a:off x="794779" y="3345973"/>
            <a:ext cx="2288476" cy="478964"/>
          </a:xfrm>
          <a:prstGeom prst="rect">
            <a:avLst/>
          </a:prstGeom>
          <a:solidFill>
            <a:schemeClr val="accent1"/>
          </a:solidFill>
          <a:ln>
            <a:noFill/>
          </a:ln>
        </p:spPr>
        <p:txBody>
          <a:bodyPr spcFirstLastPara="1" wrap="square" lIns="121900" tIns="121900" rIns="121900" bIns="121900" anchor="ctr" anchorCtr="0">
            <a:noAutofit/>
          </a:bodyPr>
          <a:lstStyle/>
          <a:p>
            <a:r>
              <a:rPr lang="en" sz="2133" b="1" dirty="0">
                <a:solidFill>
                  <a:schemeClr val="bg2"/>
                </a:solidFill>
                <a:latin typeface="Handlee"/>
                <a:ea typeface="Handlee"/>
                <a:cs typeface="Handlee"/>
                <a:sym typeface="Handlee"/>
              </a:rPr>
              <a:t>ESPECÍFICOS:</a:t>
            </a:r>
            <a:endParaRPr sz="2133" b="1" dirty="0">
              <a:solidFill>
                <a:schemeClr val="bg2"/>
              </a:solidFill>
              <a:latin typeface="Handlee"/>
              <a:ea typeface="Handlee"/>
              <a:cs typeface="Handlee"/>
              <a:sym typeface="Handlee"/>
            </a:endParaRPr>
          </a:p>
        </p:txBody>
      </p:sp>
      <p:sp>
        <p:nvSpPr>
          <p:cNvPr id="1572" name="Google Shape;1572;p48"/>
          <p:cNvSpPr txBox="1"/>
          <p:nvPr/>
        </p:nvSpPr>
        <p:spPr>
          <a:xfrm>
            <a:off x="404232" y="1153019"/>
            <a:ext cx="10890121" cy="2040530"/>
          </a:xfrm>
          <a:prstGeom prst="rect">
            <a:avLst/>
          </a:prstGeom>
          <a:noFill/>
          <a:ln>
            <a:noFill/>
          </a:ln>
        </p:spPr>
        <p:txBody>
          <a:bodyPr spcFirstLastPara="1" wrap="square" lIns="121900" tIns="121900" rIns="121900" bIns="121900" anchor="t" anchorCtr="0">
            <a:noAutofit/>
          </a:bodyPr>
          <a:lstStyle/>
          <a:p>
            <a:pPr marL="342900" indent="-342900" algn="just">
              <a:spcAft>
                <a:spcPts val="2133"/>
              </a:spcAft>
              <a:buFont typeface="Arial" panose="020B0604020202020204" pitchFamily="34" charset="0"/>
              <a:buChar char="•"/>
            </a:pPr>
            <a:r>
              <a:rPr lang="es-CO" sz="2400" dirty="0">
                <a:effectLst>
                  <a:outerShdw blurRad="38100" dist="38100" dir="2700000" algn="tl">
                    <a:srgbClr val="000000">
                      <a:alpha val="43137"/>
                    </a:srgbClr>
                  </a:outerShdw>
                </a:effectLst>
              </a:rPr>
              <a:t>Contribuir a la formación de estudiantes capaces de apropiarse de la ruta de memoria histórica desarrollando una postura reflexiva, crítica y con habilidades para la práctica de la convivencia pacífica a través de construcción de narrativas de hechos trascendentales en el marco del conflicto armado durante el periodo de 1980 hasta el 2018 en la Institución Educativa Don Quijote del municipio de San José del Fragua.</a:t>
            </a:r>
            <a:endParaRPr sz="2400" dirty="0">
              <a:solidFill>
                <a:srgbClr val="666666"/>
              </a:solidFill>
              <a:effectLst>
                <a:outerShdw blurRad="38100" dist="38100" dir="2700000" algn="tl">
                  <a:srgbClr val="000000">
                    <a:alpha val="43137"/>
                  </a:srgbClr>
                </a:outerShdw>
              </a:effectLst>
              <a:latin typeface="Baloo 2"/>
              <a:ea typeface="Baloo 2"/>
              <a:cs typeface="Baloo 2"/>
              <a:sym typeface="Baloo 2"/>
            </a:endParaRPr>
          </a:p>
        </p:txBody>
      </p:sp>
      <p:grpSp>
        <p:nvGrpSpPr>
          <p:cNvPr id="1589" name="Google Shape;1589;p48"/>
          <p:cNvGrpSpPr/>
          <p:nvPr/>
        </p:nvGrpSpPr>
        <p:grpSpPr>
          <a:xfrm rot="-2968875">
            <a:off x="10062942" y="-292540"/>
            <a:ext cx="2331261" cy="2023735"/>
            <a:chOff x="972034" y="4038077"/>
            <a:chExt cx="1579697" cy="1371393"/>
          </a:xfrm>
        </p:grpSpPr>
        <p:sp>
          <p:nvSpPr>
            <p:cNvPr id="1590" name="Google Shape;1590;p48"/>
            <p:cNvSpPr/>
            <p:nvPr/>
          </p:nvSpPr>
          <p:spPr>
            <a:xfrm>
              <a:off x="1874296" y="5118358"/>
              <a:ext cx="279690" cy="109723"/>
            </a:xfrm>
            <a:custGeom>
              <a:avLst/>
              <a:gdLst/>
              <a:ahLst/>
              <a:cxnLst/>
              <a:rect l="l" t="t" r="r" b="b"/>
              <a:pathLst>
                <a:path w="5975" h="2344" extrusionOk="0">
                  <a:moveTo>
                    <a:pt x="5614" y="1"/>
                  </a:moveTo>
                  <a:cubicBezTo>
                    <a:pt x="3909" y="999"/>
                    <a:pt x="1982" y="1553"/>
                    <a:pt x="0" y="1623"/>
                  </a:cubicBezTo>
                  <a:lnTo>
                    <a:pt x="28" y="2343"/>
                  </a:lnTo>
                  <a:cubicBezTo>
                    <a:pt x="2121" y="2260"/>
                    <a:pt x="4172" y="1678"/>
                    <a:pt x="5975" y="624"/>
                  </a:cubicBezTo>
                  <a:lnTo>
                    <a:pt x="5614" y="1"/>
                  </a:ln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sp>
          <p:nvSpPr>
            <p:cNvPr id="1591" name="Google Shape;1591;p48"/>
            <p:cNvSpPr/>
            <p:nvPr/>
          </p:nvSpPr>
          <p:spPr>
            <a:xfrm>
              <a:off x="1854168" y="4845830"/>
              <a:ext cx="70121" cy="200581"/>
            </a:xfrm>
            <a:custGeom>
              <a:avLst/>
              <a:gdLst/>
              <a:ahLst/>
              <a:cxnLst/>
              <a:rect l="l" t="t" r="r" b="b"/>
              <a:pathLst>
                <a:path w="1498" h="4285" extrusionOk="0">
                  <a:moveTo>
                    <a:pt x="790" y="1"/>
                  </a:moveTo>
                  <a:lnTo>
                    <a:pt x="0" y="4145"/>
                  </a:lnTo>
                  <a:lnTo>
                    <a:pt x="707" y="4284"/>
                  </a:lnTo>
                  <a:lnTo>
                    <a:pt x="1497" y="125"/>
                  </a:lnTo>
                  <a:lnTo>
                    <a:pt x="790" y="1"/>
                  </a:ln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grpSp>
          <p:nvGrpSpPr>
            <p:cNvPr id="1592" name="Google Shape;1592;p48"/>
            <p:cNvGrpSpPr/>
            <p:nvPr/>
          </p:nvGrpSpPr>
          <p:grpSpPr>
            <a:xfrm>
              <a:off x="972034" y="4038077"/>
              <a:ext cx="1579697" cy="1371393"/>
              <a:chOff x="972034" y="4038077"/>
              <a:chExt cx="1579697" cy="1371393"/>
            </a:xfrm>
          </p:grpSpPr>
          <p:sp>
            <p:nvSpPr>
              <p:cNvPr id="1593" name="Google Shape;1593;p48"/>
              <p:cNvSpPr/>
              <p:nvPr/>
            </p:nvSpPr>
            <p:spPr>
              <a:xfrm>
                <a:off x="1241613" y="4544093"/>
                <a:ext cx="1310118" cy="646540"/>
              </a:xfrm>
              <a:custGeom>
                <a:avLst/>
                <a:gdLst/>
                <a:ahLst/>
                <a:cxnLst/>
                <a:rect l="l" t="t" r="r" b="b"/>
                <a:pathLst>
                  <a:path w="27988" h="13812" extrusionOk="0">
                    <a:moveTo>
                      <a:pt x="583" y="1"/>
                    </a:moveTo>
                    <a:lnTo>
                      <a:pt x="1" y="431"/>
                    </a:lnTo>
                    <a:lnTo>
                      <a:pt x="15" y="431"/>
                    </a:lnTo>
                    <a:cubicBezTo>
                      <a:pt x="6389" y="8881"/>
                      <a:pt x="16334" y="13812"/>
                      <a:pt x="26875" y="13812"/>
                    </a:cubicBezTo>
                    <a:cubicBezTo>
                      <a:pt x="27245" y="13812"/>
                      <a:pt x="27616" y="13806"/>
                      <a:pt x="27988" y="13793"/>
                    </a:cubicBezTo>
                    <a:lnTo>
                      <a:pt x="27960" y="13087"/>
                    </a:lnTo>
                    <a:cubicBezTo>
                      <a:pt x="27603" y="13098"/>
                      <a:pt x="27247" y="13104"/>
                      <a:pt x="26891" y="13104"/>
                    </a:cubicBezTo>
                    <a:cubicBezTo>
                      <a:pt x="16568" y="13104"/>
                      <a:pt x="6814" y="8269"/>
                      <a:pt x="583" y="1"/>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sp>
            <p:nvSpPr>
              <p:cNvPr id="1594" name="Google Shape;1594;p48"/>
              <p:cNvSpPr/>
              <p:nvPr/>
            </p:nvSpPr>
            <p:spPr>
              <a:xfrm>
                <a:off x="972034" y="4261454"/>
                <a:ext cx="564248" cy="538689"/>
              </a:xfrm>
              <a:custGeom>
                <a:avLst/>
                <a:gdLst/>
                <a:ahLst/>
                <a:cxnLst/>
                <a:rect l="l" t="t" r="r" b="b"/>
                <a:pathLst>
                  <a:path w="12054" h="11508" extrusionOk="0">
                    <a:moveTo>
                      <a:pt x="549" y="0"/>
                    </a:moveTo>
                    <a:cubicBezTo>
                      <a:pt x="211" y="0"/>
                      <a:pt x="1" y="472"/>
                      <a:pt x="173" y="771"/>
                    </a:cubicBezTo>
                    <a:cubicBezTo>
                      <a:pt x="2294" y="4500"/>
                      <a:pt x="4387" y="8687"/>
                      <a:pt x="8283" y="10863"/>
                    </a:cubicBezTo>
                    <a:lnTo>
                      <a:pt x="8338" y="10891"/>
                    </a:lnTo>
                    <a:cubicBezTo>
                      <a:pt x="8722" y="11092"/>
                      <a:pt x="9693" y="11507"/>
                      <a:pt x="10359" y="11507"/>
                    </a:cubicBezTo>
                    <a:cubicBezTo>
                      <a:pt x="10653" y="11507"/>
                      <a:pt x="10888" y="11426"/>
                      <a:pt x="10986" y="11209"/>
                    </a:cubicBezTo>
                    <a:cubicBezTo>
                      <a:pt x="12053" y="8881"/>
                      <a:pt x="11332" y="6330"/>
                      <a:pt x="9516" y="4583"/>
                    </a:cubicBezTo>
                    <a:cubicBezTo>
                      <a:pt x="7090" y="2255"/>
                      <a:pt x="3597" y="1700"/>
                      <a:pt x="769" y="64"/>
                    </a:cubicBezTo>
                    <a:cubicBezTo>
                      <a:pt x="692" y="20"/>
                      <a:pt x="618" y="0"/>
                      <a:pt x="549" y="0"/>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sp>
            <p:nvSpPr>
              <p:cNvPr id="1595" name="Google Shape;1595;p48"/>
              <p:cNvSpPr/>
              <p:nvPr/>
            </p:nvSpPr>
            <p:spPr>
              <a:xfrm>
                <a:off x="1741262" y="4038077"/>
                <a:ext cx="382204" cy="890747"/>
              </a:xfrm>
              <a:custGeom>
                <a:avLst/>
                <a:gdLst/>
                <a:ahLst/>
                <a:cxnLst/>
                <a:rect l="l" t="t" r="r" b="b"/>
                <a:pathLst>
                  <a:path w="8165" h="19029" extrusionOk="0">
                    <a:moveTo>
                      <a:pt x="2211" y="0"/>
                    </a:moveTo>
                    <a:cubicBezTo>
                      <a:pt x="1998" y="0"/>
                      <a:pt x="1785" y="133"/>
                      <a:pt x="1733" y="387"/>
                    </a:cubicBezTo>
                    <a:cubicBezTo>
                      <a:pt x="818" y="3589"/>
                      <a:pt x="0" y="6833"/>
                      <a:pt x="291" y="10187"/>
                    </a:cubicBezTo>
                    <a:cubicBezTo>
                      <a:pt x="569" y="13140"/>
                      <a:pt x="1442" y="16023"/>
                      <a:pt x="2842" y="18629"/>
                    </a:cubicBezTo>
                    <a:cubicBezTo>
                      <a:pt x="2919" y="18770"/>
                      <a:pt x="3056" y="18852"/>
                      <a:pt x="3208" y="18852"/>
                    </a:cubicBezTo>
                    <a:cubicBezTo>
                      <a:pt x="3220" y="18852"/>
                      <a:pt x="3232" y="18852"/>
                      <a:pt x="3244" y="18851"/>
                    </a:cubicBezTo>
                    <a:cubicBezTo>
                      <a:pt x="3311" y="18969"/>
                      <a:pt x="3432" y="19028"/>
                      <a:pt x="3552" y="19028"/>
                    </a:cubicBezTo>
                    <a:cubicBezTo>
                      <a:pt x="3658" y="19028"/>
                      <a:pt x="3762" y="18983"/>
                      <a:pt x="3826" y="18892"/>
                    </a:cubicBezTo>
                    <a:cubicBezTo>
                      <a:pt x="8165" y="13140"/>
                      <a:pt x="5601" y="6001"/>
                      <a:pt x="2662" y="304"/>
                    </a:cubicBezTo>
                    <a:cubicBezTo>
                      <a:pt x="2579" y="99"/>
                      <a:pt x="2395" y="0"/>
                      <a:pt x="2211" y="0"/>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sp>
            <p:nvSpPr>
              <p:cNvPr id="1596" name="Google Shape;1596;p48"/>
              <p:cNvSpPr/>
              <p:nvPr/>
            </p:nvSpPr>
            <p:spPr>
              <a:xfrm>
                <a:off x="1106659" y="5137878"/>
                <a:ext cx="920144" cy="271592"/>
              </a:xfrm>
              <a:custGeom>
                <a:avLst/>
                <a:gdLst/>
                <a:ahLst/>
                <a:cxnLst/>
                <a:rect l="l" t="t" r="r" b="b"/>
                <a:pathLst>
                  <a:path w="19657" h="5802" extrusionOk="0">
                    <a:moveTo>
                      <a:pt x="15184" y="1"/>
                    </a:moveTo>
                    <a:cubicBezTo>
                      <a:pt x="13482" y="1"/>
                      <a:pt x="11759" y="296"/>
                      <a:pt x="10161" y="651"/>
                    </a:cubicBezTo>
                    <a:cubicBezTo>
                      <a:pt x="8567" y="1011"/>
                      <a:pt x="7001" y="1483"/>
                      <a:pt x="5462" y="2037"/>
                    </a:cubicBezTo>
                    <a:cubicBezTo>
                      <a:pt x="4506" y="2384"/>
                      <a:pt x="3577" y="2841"/>
                      <a:pt x="2606" y="3215"/>
                    </a:cubicBezTo>
                    <a:cubicBezTo>
                      <a:pt x="1789" y="3520"/>
                      <a:pt x="749" y="3645"/>
                      <a:pt x="222" y="4435"/>
                    </a:cubicBezTo>
                    <a:cubicBezTo>
                      <a:pt x="0" y="4782"/>
                      <a:pt x="181" y="4990"/>
                      <a:pt x="499" y="5115"/>
                    </a:cubicBezTo>
                    <a:cubicBezTo>
                      <a:pt x="901" y="5267"/>
                      <a:pt x="1553" y="5281"/>
                      <a:pt x="1789" y="5323"/>
                    </a:cubicBezTo>
                    <a:cubicBezTo>
                      <a:pt x="2690" y="5461"/>
                      <a:pt x="3591" y="5572"/>
                      <a:pt x="4492" y="5655"/>
                    </a:cubicBezTo>
                    <a:cubicBezTo>
                      <a:pt x="5475" y="5753"/>
                      <a:pt x="6459" y="5802"/>
                      <a:pt x="7443" y="5802"/>
                    </a:cubicBezTo>
                    <a:cubicBezTo>
                      <a:pt x="8275" y="5802"/>
                      <a:pt x="9107" y="5767"/>
                      <a:pt x="9939" y="5697"/>
                    </a:cubicBezTo>
                    <a:cubicBezTo>
                      <a:pt x="13502" y="5364"/>
                      <a:pt x="17009" y="4117"/>
                      <a:pt x="19449" y="1400"/>
                    </a:cubicBezTo>
                    <a:cubicBezTo>
                      <a:pt x="19657" y="1178"/>
                      <a:pt x="19490" y="845"/>
                      <a:pt x="19255" y="748"/>
                    </a:cubicBezTo>
                    <a:cubicBezTo>
                      <a:pt x="19213" y="720"/>
                      <a:pt x="19171" y="693"/>
                      <a:pt x="19130" y="679"/>
                    </a:cubicBezTo>
                    <a:cubicBezTo>
                      <a:pt x="17877" y="188"/>
                      <a:pt x="16537" y="1"/>
                      <a:pt x="15184" y="1"/>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grpSp>
      </p:grpSp>
      <p:sp>
        <p:nvSpPr>
          <p:cNvPr id="3" name="Rectángulo 2"/>
          <p:cNvSpPr/>
          <p:nvPr/>
        </p:nvSpPr>
        <p:spPr>
          <a:xfrm>
            <a:off x="527683" y="4023252"/>
            <a:ext cx="11148109" cy="2839880"/>
          </a:xfrm>
          <a:prstGeom prst="rect">
            <a:avLst/>
          </a:prstGeom>
        </p:spPr>
        <p:txBody>
          <a:bodyPr wrap="square">
            <a:spAutoFit/>
          </a:bodyPr>
          <a:lstStyle/>
          <a:p>
            <a:pPr marL="457189" indent="-457189" algn="just">
              <a:buFont typeface="Symbol" panose="05050102010706020507" pitchFamily="18" charset="2"/>
              <a:buChar char=""/>
            </a:pPr>
            <a:r>
              <a:rPr lang="es-CO" sz="2000" dirty="0">
                <a:latin typeface="+mj-lt"/>
                <a:ea typeface="Century Gothic" panose="020B0502020202020204" pitchFamily="34" charset="0"/>
                <a:cs typeface="Century Gothic" panose="020B0502020202020204" pitchFamily="34" charset="0"/>
              </a:rPr>
              <a:t>Formar y </a:t>
            </a:r>
            <a:r>
              <a:rPr lang="es-CO" sz="2000" dirty="0">
                <a:latin typeface="+mj-lt"/>
                <a:ea typeface="Questrial"/>
                <a:cs typeface="Questrial"/>
              </a:rPr>
              <a:t>Sensibilizar a los estudiantes del semillero de Memoria Histórica en comprensión del conflicto armado  y en la importancia de su reconocimiento.</a:t>
            </a:r>
          </a:p>
          <a:p>
            <a:pPr marL="457189" indent="-457189" algn="just">
              <a:buFont typeface="Symbol" panose="05050102010706020507" pitchFamily="18" charset="2"/>
              <a:buChar char=""/>
            </a:pPr>
            <a:endParaRPr lang="es-CO" sz="2000" dirty="0">
              <a:latin typeface="+mj-lt"/>
              <a:ea typeface="Questrial"/>
              <a:cs typeface="Questrial"/>
            </a:endParaRPr>
          </a:p>
          <a:p>
            <a:pPr marL="457189" indent="-457189" algn="just">
              <a:buFont typeface="Symbol" panose="05050102010706020507" pitchFamily="18" charset="2"/>
              <a:buChar char=""/>
            </a:pPr>
            <a:r>
              <a:rPr lang="es-CO" sz="2000" dirty="0">
                <a:latin typeface="+mj-lt"/>
              </a:rPr>
              <a:t>Despertar conciencia reflexiva  y crítica en los jóvenes de la I.E. Don Quijote para avanzar en su proyecto de vida de convivencia pacífica y reconciliación</a:t>
            </a:r>
            <a:endParaRPr lang="es-CO" sz="2000" dirty="0">
              <a:latin typeface="+mj-lt"/>
              <a:cs typeface="Times New Roman" panose="02020603050405020304" pitchFamily="18" charset="0"/>
            </a:endParaRPr>
          </a:p>
          <a:p>
            <a:pPr marL="457189" indent="-457189" algn="just">
              <a:buFont typeface="Symbol" panose="05050102010706020507" pitchFamily="18" charset="2"/>
              <a:buChar char=""/>
            </a:pPr>
            <a:endParaRPr lang="es-CO" sz="2000" dirty="0">
              <a:latin typeface="+mj-lt"/>
              <a:cs typeface="Times New Roman" panose="02020603050405020304" pitchFamily="18" charset="0"/>
            </a:endParaRPr>
          </a:p>
          <a:p>
            <a:pPr marL="457189" indent="-457189" algn="just">
              <a:buFont typeface="Symbol" panose="05050102010706020507" pitchFamily="18" charset="2"/>
              <a:buChar char=""/>
            </a:pPr>
            <a:r>
              <a:rPr lang="es-CO" sz="2000" dirty="0">
                <a:latin typeface="+mj-lt"/>
              </a:rPr>
              <a:t>Diseñar, elaborar y publicar  una cartilla pedagógica de relatos de Memoria histórica de estudiantes y docentes  víctimas del conflicto armado. </a:t>
            </a:r>
          </a:p>
          <a:p>
            <a:pPr marL="609585" algn="just">
              <a:lnSpc>
                <a:spcPct val="107000"/>
              </a:lnSpc>
              <a:spcAft>
                <a:spcPts val="1067"/>
              </a:spcAft>
            </a:pPr>
            <a:r>
              <a:rPr lang="es-CO" sz="1733" dirty="0">
                <a:latin typeface="+mj-lt"/>
                <a:ea typeface="Century Gothic" panose="020B0502020202020204" pitchFamily="34" charset="0"/>
                <a:cs typeface="Century Gothic" panose="020B0502020202020204" pitchFamily="34" charset="0"/>
              </a:rPr>
              <a:t> </a:t>
            </a:r>
            <a:endParaRPr lang="es-CO" sz="1733"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9176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7"/>
        <p:cNvGrpSpPr/>
        <p:nvPr/>
      </p:nvGrpSpPr>
      <p:grpSpPr>
        <a:xfrm>
          <a:off x="0" y="0"/>
          <a:ext cx="0" cy="0"/>
          <a:chOff x="0" y="0"/>
          <a:chExt cx="0" cy="0"/>
        </a:xfrm>
      </p:grpSpPr>
      <p:sp>
        <p:nvSpPr>
          <p:cNvPr id="1141" name="Google Shape;1141;p41"/>
          <p:cNvSpPr/>
          <p:nvPr/>
        </p:nvSpPr>
        <p:spPr>
          <a:xfrm>
            <a:off x="6544113" y="3394008"/>
            <a:ext cx="3649749" cy="1067348"/>
          </a:xfrm>
          <a:prstGeom prst="rect">
            <a:avLst/>
          </a:prstGeom>
          <a:solidFill>
            <a:schemeClr val="lt1"/>
          </a:solidFill>
          <a:ln>
            <a:noFill/>
          </a:ln>
        </p:spPr>
        <p:txBody>
          <a:bodyPr spcFirstLastPara="1" wrap="square" lIns="121900" tIns="121900" rIns="121900" bIns="121900" anchor="ctr" anchorCtr="0">
            <a:noAutofit/>
          </a:bodyPr>
          <a:lstStyle/>
          <a:p>
            <a:pPr lvl="0"/>
            <a:endParaRPr sz="2400" dirty="0"/>
          </a:p>
        </p:txBody>
      </p:sp>
      <p:sp>
        <p:nvSpPr>
          <p:cNvPr id="1142" name="Google Shape;1142;p41"/>
          <p:cNvSpPr txBox="1">
            <a:spLocks noGrp="1"/>
          </p:cNvSpPr>
          <p:nvPr>
            <p:ph type="title"/>
          </p:nvPr>
        </p:nvSpPr>
        <p:spPr>
          <a:xfrm>
            <a:off x="635232" y="593739"/>
            <a:ext cx="4512879" cy="1761434"/>
          </a:xfrm>
          <a:prstGeom prst="rect">
            <a:avLst/>
          </a:prstGeom>
        </p:spPr>
        <p:txBody>
          <a:bodyPr spcFirstLastPara="1" vert="horz" wrap="square" lIns="121900" tIns="121900" rIns="121900" bIns="121900" rtlCol="0" anchor="b" anchorCtr="0">
            <a:noAutofit/>
          </a:bodyPr>
          <a:lstStyle/>
          <a:p>
            <a:pPr algn="l">
              <a:spcBef>
                <a:spcPts val="0"/>
              </a:spcBef>
            </a:pPr>
            <a:br>
              <a:rPr lang="es-CO" sz="4800" b="1" dirty="0"/>
            </a:br>
            <a:br>
              <a:rPr lang="es-CO" sz="4800" b="1" dirty="0"/>
            </a:br>
            <a:r>
              <a:rPr lang="es-CO" sz="5400" b="1" dirty="0"/>
              <a:t>R</a:t>
            </a:r>
            <a:r>
              <a:rPr lang="en" sz="5400" b="1" dirty="0"/>
              <a:t>uta metodológica</a:t>
            </a:r>
            <a:endParaRPr sz="5400" b="1" dirty="0"/>
          </a:p>
        </p:txBody>
      </p:sp>
      <p:grpSp>
        <p:nvGrpSpPr>
          <p:cNvPr id="1184" name="Google Shape;1184;p41"/>
          <p:cNvGrpSpPr/>
          <p:nvPr/>
        </p:nvGrpSpPr>
        <p:grpSpPr>
          <a:xfrm>
            <a:off x="1006606" y="2521715"/>
            <a:ext cx="692941" cy="643925"/>
            <a:chOff x="4275298" y="1100616"/>
            <a:chExt cx="701063" cy="503738"/>
          </a:xfrm>
        </p:grpSpPr>
        <p:sp>
          <p:nvSpPr>
            <p:cNvPr id="1185" name="Google Shape;1185;p41"/>
            <p:cNvSpPr/>
            <p:nvPr/>
          </p:nvSpPr>
          <p:spPr>
            <a:xfrm>
              <a:off x="4275298" y="1114998"/>
              <a:ext cx="701063" cy="489356"/>
            </a:xfrm>
            <a:custGeom>
              <a:avLst/>
              <a:gdLst/>
              <a:ahLst/>
              <a:cxnLst/>
              <a:rect l="l" t="t" r="r" b="b"/>
              <a:pathLst>
                <a:path w="8937" h="6238" extrusionOk="0">
                  <a:moveTo>
                    <a:pt x="4503" y="0"/>
                  </a:moveTo>
                  <a:cubicBezTo>
                    <a:pt x="3898" y="0"/>
                    <a:pt x="3285" y="84"/>
                    <a:pt x="2710" y="207"/>
                  </a:cubicBezTo>
                  <a:cubicBezTo>
                    <a:pt x="2694" y="239"/>
                    <a:pt x="2662" y="255"/>
                    <a:pt x="2614" y="271"/>
                  </a:cubicBezTo>
                  <a:cubicBezTo>
                    <a:pt x="888" y="868"/>
                    <a:pt x="1" y="2836"/>
                    <a:pt x="856" y="4497"/>
                  </a:cubicBezTo>
                  <a:cubicBezTo>
                    <a:pt x="1480" y="5725"/>
                    <a:pt x="2798" y="6237"/>
                    <a:pt x="4120" y="6237"/>
                  </a:cubicBezTo>
                  <a:cubicBezTo>
                    <a:pt x="4743" y="6237"/>
                    <a:pt x="5367" y="6123"/>
                    <a:pt x="5920" y="5917"/>
                  </a:cubicBezTo>
                  <a:cubicBezTo>
                    <a:pt x="7695" y="5255"/>
                    <a:pt x="8937" y="3110"/>
                    <a:pt x="7695" y="1416"/>
                  </a:cubicBezTo>
                  <a:cubicBezTo>
                    <a:pt x="6927" y="346"/>
                    <a:pt x="5732" y="0"/>
                    <a:pt x="4503" y="0"/>
                  </a:cubicBezTo>
                  <a:close/>
                </a:path>
              </a:pathLst>
            </a:custGeom>
            <a:solidFill>
              <a:srgbClr val="E89F88"/>
            </a:solidFill>
            <a:ln>
              <a:noFill/>
            </a:ln>
          </p:spPr>
          <p:txBody>
            <a:bodyPr spcFirstLastPara="1" wrap="square" lIns="121900" tIns="121900" rIns="121900" bIns="121900" anchor="ctr" anchorCtr="0">
              <a:noAutofit/>
            </a:bodyPr>
            <a:lstStyle/>
            <a:p>
              <a:pPr algn="ctr"/>
              <a:r>
                <a:rPr lang="es-CO" sz="2400" dirty="0"/>
                <a:t>1</a:t>
              </a:r>
              <a:endParaRPr sz="2400" dirty="0"/>
            </a:p>
          </p:txBody>
        </p:sp>
        <p:grpSp>
          <p:nvGrpSpPr>
            <p:cNvPr id="1186" name="Google Shape;1186;p41"/>
            <p:cNvGrpSpPr/>
            <p:nvPr/>
          </p:nvGrpSpPr>
          <p:grpSpPr>
            <a:xfrm>
              <a:off x="4438183" y="1100616"/>
              <a:ext cx="343095" cy="428872"/>
              <a:chOff x="5096385" y="1574713"/>
              <a:chExt cx="442761" cy="523270"/>
            </a:xfrm>
          </p:grpSpPr>
          <p:sp>
            <p:nvSpPr>
              <p:cNvPr id="1188" name="Google Shape;1188;p41"/>
              <p:cNvSpPr/>
              <p:nvPr/>
            </p:nvSpPr>
            <p:spPr>
              <a:xfrm>
                <a:off x="5258938" y="1574713"/>
                <a:ext cx="26319" cy="93454"/>
              </a:xfrm>
              <a:custGeom>
                <a:avLst/>
                <a:gdLst/>
                <a:ahLst/>
                <a:cxnLst/>
                <a:rect l="l" t="t" r="r" b="b"/>
                <a:pathLst>
                  <a:path w="1269" h="4506" extrusionOk="0">
                    <a:moveTo>
                      <a:pt x="268" y="1"/>
                    </a:moveTo>
                    <a:cubicBezTo>
                      <a:pt x="168" y="134"/>
                      <a:pt x="1" y="234"/>
                      <a:pt x="34" y="368"/>
                    </a:cubicBezTo>
                    <a:cubicBezTo>
                      <a:pt x="101" y="535"/>
                      <a:pt x="34" y="668"/>
                      <a:pt x="34" y="835"/>
                    </a:cubicBezTo>
                    <a:cubicBezTo>
                      <a:pt x="134" y="1435"/>
                      <a:pt x="168" y="2069"/>
                      <a:pt x="201" y="2636"/>
                    </a:cubicBezTo>
                    <a:cubicBezTo>
                      <a:pt x="201" y="3237"/>
                      <a:pt x="368" y="3870"/>
                      <a:pt x="701" y="4404"/>
                    </a:cubicBezTo>
                    <a:cubicBezTo>
                      <a:pt x="745" y="4469"/>
                      <a:pt x="843" y="4506"/>
                      <a:pt x="908" y="4506"/>
                    </a:cubicBezTo>
                    <a:cubicBezTo>
                      <a:pt x="943" y="4506"/>
                      <a:pt x="968" y="4494"/>
                      <a:pt x="968" y="4471"/>
                    </a:cubicBezTo>
                    <a:cubicBezTo>
                      <a:pt x="1002" y="4237"/>
                      <a:pt x="1269" y="4104"/>
                      <a:pt x="1202" y="3804"/>
                    </a:cubicBezTo>
                    <a:cubicBezTo>
                      <a:pt x="935" y="2703"/>
                      <a:pt x="968" y="1535"/>
                      <a:pt x="701" y="401"/>
                    </a:cubicBezTo>
                    <a:cubicBezTo>
                      <a:pt x="635" y="134"/>
                      <a:pt x="301" y="234"/>
                      <a:pt x="268"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189" name="Google Shape;1189;p41"/>
              <p:cNvSpPr/>
              <p:nvPr/>
            </p:nvSpPr>
            <p:spPr>
              <a:xfrm>
                <a:off x="5131662" y="2014007"/>
                <a:ext cx="47059" cy="83976"/>
              </a:xfrm>
              <a:custGeom>
                <a:avLst/>
                <a:gdLst/>
                <a:ahLst/>
                <a:cxnLst/>
                <a:rect l="l" t="t" r="r" b="b"/>
                <a:pathLst>
                  <a:path w="2269" h="4049" extrusionOk="0">
                    <a:moveTo>
                      <a:pt x="1802" y="1"/>
                    </a:moveTo>
                    <a:cubicBezTo>
                      <a:pt x="1401" y="168"/>
                      <a:pt x="1101" y="535"/>
                      <a:pt x="934" y="968"/>
                    </a:cubicBezTo>
                    <a:cubicBezTo>
                      <a:pt x="734" y="1368"/>
                      <a:pt x="567" y="1769"/>
                      <a:pt x="401" y="2202"/>
                    </a:cubicBezTo>
                    <a:cubicBezTo>
                      <a:pt x="267" y="2636"/>
                      <a:pt x="167" y="3070"/>
                      <a:pt x="67" y="3537"/>
                    </a:cubicBezTo>
                    <a:cubicBezTo>
                      <a:pt x="0" y="3737"/>
                      <a:pt x="100" y="3937"/>
                      <a:pt x="267" y="4037"/>
                    </a:cubicBezTo>
                    <a:cubicBezTo>
                      <a:pt x="287" y="4045"/>
                      <a:pt x="308" y="4049"/>
                      <a:pt x="328" y="4049"/>
                    </a:cubicBezTo>
                    <a:cubicBezTo>
                      <a:pt x="472" y="4049"/>
                      <a:pt x="601" y="3858"/>
                      <a:pt x="601" y="3770"/>
                    </a:cubicBezTo>
                    <a:cubicBezTo>
                      <a:pt x="701" y="3470"/>
                      <a:pt x="968" y="3270"/>
                      <a:pt x="1034" y="2936"/>
                    </a:cubicBezTo>
                    <a:cubicBezTo>
                      <a:pt x="1101" y="2569"/>
                      <a:pt x="1234" y="2236"/>
                      <a:pt x="1435" y="1936"/>
                    </a:cubicBezTo>
                    <a:cubicBezTo>
                      <a:pt x="1802" y="1302"/>
                      <a:pt x="2269" y="735"/>
                      <a:pt x="1802"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190" name="Google Shape;1190;p41"/>
              <p:cNvSpPr/>
              <p:nvPr/>
            </p:nvSpPr>
            <p:spPr>
              <a:xfrm>
                <a:off x="5449882" y="1981489"/>
                <a:ext cx="56060" cy="72403"/>
              </a:xfrm>
              <a:custGeom>
                <a:avLst/>
                <a:gdLst/>
                <a:ahLst/>
                <a:cxnLst/>
                <a:rect l="l" t="t" r="r" b="b"/>
                <a:pathLst>
                  <a:path w="2703" h="3491" extrusionOk="0">
                    <a:moveTo>
                      <a:pt x="601" y="1"/>
                    </a:moveTo>
                    <a:cubicBezTo>
                      <a:pt x="434" y="1"/>
                      <a:pt x="301" y="34"/>
                      <a:pt x="201" y="168"/>
                    </a:cubicBezTo>
                    <a:cubicBezTo>
                      <a:pt x="1" y="368"/>
                      <a:pt x="201" y="501"/>
                      <a:pt x="267" y="701"/>
                    </a:cubicBezTo>
                    <a:cubicBezTo>
                      <a:pt x="701" y="1769"/>
                      <a:pt x="1568" y="2503"/>
                      <a:pt x="2235" y="3403"/>
                    </a:cubicBezTo>
                    <a:cubicBezTo>
                      <a:pt x="2278" y="3467"/>
                      <a:pt x="2323" y="3490"/>
                      <a:pt x="2367" y="3490"/>
                    </a:cubicBezTo>
                    <a:cubicBezTo>
                      <a:pt x="2461" y="3490"/>
                      <a:pt x="2546" y="3382"/>
                      <a:pt x="2569" y="3337"/>
                    </a:cubicBezTo>
                    <a:cubicBezTo>
                      <a:pt x="2702" y="3137"/>
                      <a:pt x="2436" y="2903"/>
                      <a:pt x="2536" y="2703"/>
                    </a:cubicBezTo>
                    <a:cubicBezTo>
                      <a:pt x="2269" y="2603"/>
                      <a:pt x="2269" y="2303"/>
                      <a:pt x="2169" y="2103"/>
                    </a:cubicBezTo>
                    <a:cubicBezTo>
                      <a:pt x="2069" y="1902"/>
                      <a:pt x="1969" y="1669"/>
                      <a:pt x="1835" y="1502"/>
                    </a:cubicBezTo>
                    <a:cubicBezTo>
                      <a:pt x="1735" y="1269"/>
                      <a:pt x="1402" y="1169"/>
                      <a:pt x="1301" y="835"/>
                    </a:cubicBezTo>
                    <a:cubicBezTo>
                      <a:pt x="1268" y="635"/>
                      <a:pt x="1168" y="435"/>
                      <a:pt x="1035" y="268"/>
                    </a:cubicBezTo>
                    <a:cubicBezTo>
                      <a:pt x="968" y="368"/>
                      <a:pt x="1035" y="501"/>
                      <a:pt x="868" y="568"/>
                    </a:cubicBezTo>
                    <a:cubicBezTo>
                      <a:pt x="834" y="335"/>
                      <a:pt x="834" y="101"/>
                      <a:pt x="601"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191" name="Google Shape;1191;p41"/>
              <p:cNvSpPr/>
              <p:nvPr/>
            </p:nvSpPr>
            <p:spPr>
              <a:xfrm>
                <a:off x="5193237" y="1624797"/>
                <a:ext cx="44985" cy="60644"/>
              </a:xfrm>
              <a:custGeom>
                <a:avLst/>
                <a:gdLst/>
                <a:ahLst/>
                <a:cxnLst/>
                <a:rect l="l" t="t" r="r" b="b"/>
                <a:pathLst>
                  <a:path w="2169" h="2924" extrusionOk="0">
                    <a:moveTo>
                      <a:pt x="366" y="1"/>
                    </a:moveTo>
                    <a:cubicBezTo>
                      <a:pt x="330" y="1"/>
                      <a:pt x="287" y="16"/>
                      <a:pt x="234" y="54"/>
                    </a:cubicBezTo>
                    <a:cubicBezTo>
                      <a:pt x="0" y="188"/>
                      <a:pt x="167" y="388"/>
                      <a:pt x="200" y="621"/>
                    </a:cubicBezTo>
                    <a:cubicBezTo>
                      <a:pt x="367" y="1222"/>
                      <a:pt x="667" y="1789"/>
                      <a:pt x="1034" y="2323"/>
                    </a:cubicBezTo>
                    <a:cubicBezTo>
                      <a:pt x="1201" y="2590"/>
                      <a:pt x="1401" y="2890"/>
                      <a:pt x="1668" y="2923"/>
                    </a:cubicBezTo>
                    <a:cubicBezTo>
                      <a:pt x="2102" y="2923"/>
                      <a:pt x="2168" y="2790"/>
                      <a:pt x="2035" y="2523"/>
                    </a:cubicBezTo>
                    <a:cubicBezTo>
                      <a:pt x="1901" y="2289"/>
                      <a:pt x="1768" y="1922"/>
                      <a:pt x="1668" y="1722"/>
                    </a:cubicBezTo>
                    <a:cubicBezTo>
                      <a:pt x="1568" y="1522"/>
                      <a:pt x="1368" y="1522"/>
                      <a:pt x="1301" y="1355"/>
                    </a:cubicBezTo>
                    <a:cubicBezTo>
                      <a:pt x="1168" y="955"/>
                      <a:pt x="934" y="588"/>
                      <a:pt x="634" y="255"/>
                    </a:cubicBezTo>
                    <a:cubicBezTo>
                      <a:pt x="531" y="177"/>
                      <a:pt x="488" y="1"/>
                      <a:pt x="366"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192" name="Google Shape;1192;p41"/>
              <p:cNvSpPr/>
              <p:nvPr/>
            </p:nvSpPr>
            <p:spPr>
              <a:xfrm>
                <a:off x="5317049" y="1602399"/>
                <a:ext cx="23561" cy="67115"/>
              </a:xfrm>
              <a:custGeom>
                <a:avLst/>
                <a:gdLst/>
                <a:ahLst/>
                <a:cxnLst/>
                <a:rect l="l" t="t" r="r" b="b"/>
                <a:pathLst>
                  <a:path w="1136" h="3236" extrusionOk="0">
                    <a:moveTo>
                      <a:pt x="802" y="0"/>
                    </a:moveTo>
                    <a:cubicBezTo>
                      <a:pt x="535" y="34"/>
                      <a:pt x="435" y="234"/>
                      <a:pt x="368" y="401"/>
                    </a:cubicBezTo>
                    <a:cubicBezTo>
                      <a:pt x="168" y="1101"/>
                      <a:pt x="34" y="1802"/>
                      <a:pt x="1" y="2535"/>
                    </a:cubicBezTo>
                    <a:cubicBezTo>
                      <a:pt x="34" y="2669"/>
                      <a:pt x="68" y="2802"/>
                      <a:pt x="134" y="2936"/>
                    </a:cubicBezTo>
                    <a:cubicBezTo>
                      <a:pt x="168" y="3036"/>
                      <a:pt x="134" y="3236"/>
                      <a:pt x="301" y="3236"/>
                    </a:cubicBezTo>
                    <a:cubicBezTo>
                      <a:pt x="435" y="3236"/>
                      <a:pt x="435" y="3102"/>
                      <a:pt x="501" y="3002"/>
                    </a:cubicBezTo>
                    <a:cubicBezTo>
                      <a:pt x="768" y="2736"/>
                      <a:pt x="735" y="2335"/>
                      <a:pt x="835" y="2035"/>
                    </a:cubicBezTo>
                    <a:cubicBezTo>
                      <a:pt x="1035" y="1468"/>
                      <a:pt x="1135" y="868"/>
                      <a:pt x="1102" y="267"/>
                    </a:cubicBezTo>
                    <a:cubicBezTo>
                      <a:pt x="1102" y="0"/>
                      <a:pt x="1068" y="0"/>
                      <a:pt x="802" y="0"/>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193" name="Google Shape;1193;p41"/>
              <p:cNvSpPr/>
              <p:nvPr/>
            </p:nvSpPr>
            <p:spPr>
              <a:xfrm>
                <a:off x="5480327" y="1950359"/>
                <a:ext cx="58819" cy="36710"/>
              </a:xfrm>
              <a:custGeom>
                <a:avLst/>
                <a:gdLst/>
                <a:ahLst/>
                <a:cxnLst/>
                <a:rect l="l" t="t" r="r" b="b"/>
                <a:pathLst>
                  <a:path w="2836" h="1770" extrusionOk="0">
                    <a:moveTo>
                      <a:pt x="401" y="1"/>
                    </a:moveTo>
                    <a:cubicBezTo>
                      <a:pt x="234" y="1"/>
                      <a:pt x="67" y="101"/>
                      <a:pt x="34" y="268"/>
                    </a:cubicBezTo>
                    <a:cubicBezTo>
                      <a:pt x="0" y="468"/>
                      <a:pt x="100" y="701"/>
                      <a:pt x="267" y="768"/>
                    </a:cubicBezTo>
                    <a:cubicBezTo>
                      <a:pt x="434" y="868"/>
                      <a:pt x="634" y="968"/>
                      <a:pt x="801" y="1035"/>
                    </a:cubicBezTo>
                    <a:cubicBezTo>
                      <a:pt x="1268" y="1302"/>
                      <a:pt x="1768" y="1535"/>
                      <a:pt x="2269" y="1735"/>
                    </a:cubicBezTo>
                    <a:cubicBezTo>
                      <a:pt x="2345" y="1758"/>
                      <a:pt x="2413" y="1769"/>
                      <a:pt x="2472" y="1769"/>
                    </a:cubicBezTo>
                    <a:cubicBezTo>
                      <a:pt x="2672" y="1769"/>
                      <a:pt x="2777" y="1649"/>
                      <a:pt x="2802" y="1469"/>
                    </a:cubicBezTo>
                    <a:cubicBezTo>
                      <a:pt x="2836" y="1235"/>
                      <a:pt x="2602" y="1068"/>
                      <a:pt x="2369" y="1002"/>
                    </a:cubicBezTo>
                    <a:cubicBezTo>
                      <a:pt x="2102" y="902"/>
                      <a:pt x="1868" y="768"/>
                      <a:pt x="1635" y="601"/>
                    </a:cubicBezTo>
                    <a:cubicBezTo>
                      <a:pt x="1234" y="368"/>
                      <a:pt x="801" y="201"/>
                      <a:pt x="401"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194" name="Google Shape;1194;p41"/>
              <p:cNvSpPr/>
              <p:nvPr/>
            </p:nvSpPr>
            <p:spPr>
              <a:xfrm>
                <a:off x="5476180" y="1906579"/>
                <a:ext cx="58134" cy="19081"/>
              </a:xfrm>
              <a:custGeom>
                <a:avLst/>
                <a:gdLst/>
                <a:ahLst/>
                <a:cxnLst/>
                <a:rect l="l" t="t" r="r" b="b"/>
                <a:pathLst>
                  <a:path w="2803" h="920" extrusionOk="0">
                    <a:moveTo>
                      <a:pt x="1383" y="1"/>
                    </a:moveTo>
                    <a:cubicBezTo>
                      <a:pt x="1075" y="1"/>
                      <a:pt x="768" y="35"/>
                      <a:pt x="467" y="110"/>
                    </a:cubicBezTo>
                    <a:cubicBezTo>
                      <a:pt x="300" y="110"/>
                      <a:pt x="0" y="211"/>
                      <a:pt x="67" y="311"/>
                    </a:cubicBezTo>
                    <a:cubicBezTo>
                      <a:pt x="200" y="511"/>
                      <a:pt x="134" y="911"/>
                      <a:pt x="567" y="911"/>
                    </a:cubicBezTo>
                    <a:cubicBezTo>
                      <a:pt x="650" y="917"/>
                      <a:pt x="734" y="920"/>
                      <a:pt x="818" y="920"/>
                    </a:cubicBezTo>
                    <a:cubicBezTo>
                      <a:pt x="1210" y="920"/>
                      <a:pt x="1617" y="860"/>
                      <a:pt x="2002" y="778"/>
                    </a:cubicBezTo>
                    <a:cubicBezTo>
                      <a:pt x="2062" y="823"/>
                      <a:pt x="2115" y="841"/>
                      <a:pt x="2161" y="841"/>
                    </a:cubicBezTo>
                    <a:cubicBezTo>
                      <a:pt x="2319" y="841"/>
                      <a:pt x="2414" y="637"/>
                      <a:pt x="2569" y="611"/>
                    </a:cubicBezTo>
                    <a:cubicBezTo>
                      <a:pt x="2735" y="611"/>
                      <a:pt x="2802" y="444"/>
                      <a:pt x="2802" y="311"/>
                    </a:cubicBezTo>
                    <a:cubicBezTo>
                      <a:pt x="2769" y="144"/>
                      <a:pt x="2602" y="177"/>
                      <a:pt x="2502" y="144"/>
                    </a:cubicBezTo>
                    <a:cubicBezTo>
                      <a:pt x="2135" y="52"/>
                      <a:pt x="1759" y="1"/>
                      <a:pt x="1383"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195" name="Google Shape;1195;p41"/>
              <p:cNvSpPr/>
              <p:nvPr/>
            </p:nvSpPr>
            <p:spPr>
              <a:xfrm>
                <a:off x="5096385" y="1989929"/>
                <a:ext cx="48449" cy="42953"/>
              </a:xfrm>
              <a:custGeom>
                <a:avLst/>
                <a:gdLst/>
                <a:ahLst/>
                <a:cxnLst/>
                <a:rect l="l" t="t" r="r" b="b"/>
                <a:pathLst>
                  <a:path w="2336" h="2071" extrusionOk="0">
                    <a:moveTo>
                      <a:pt x="1686" y="1"/>
                    </a:moveTo>
                    <a:cubicBezTo>
                      <a:pt x="1612" y="1"/>
                      <a:pt x="1540" y="36"/>
                      <a:pt x="1501" y="94"/>
                    </a:cubicBezTo>
                    <a:cubicBezTo>
                      <a:pt x="1034" y="595"/>
                      <a:pt x="467" y="1028"/>
                      <a:pt x="133" y="1629"/>
                    </a:cubicBezTo>
                    <a:cubicBezTo>
                      <a:pt x="0" y="1862"/>
                      <a:pt x="300" y="1829"/>
                      <a:pt x="267" y="1996"/>
                    </a:cubicBezTo>
                    <a:cubicBezTo>
                      <a:pt x="267" y="2046"/>
                      <a:pt x="309" y="2071"/>
                      <a:pt x="359" y="2071"/>
                    </a:cubicBezTo>
                    <a:cubicBezTo>
                      <a:pt x="409" y="2071"/>
                      <a:pt x="467" y="2046"/>
                      <a:pt x="500" y="1996"/>
                    </a:cubicBezTo>
                    <a:cubicBezTo>
                      <a:pt x="701" y="1662"/>
                      <a:pt x="1134" y="1629"/>
                      <a:pt x="1401" y="1295"/>
                    </a:cubicBezTo>
                    <a:cubicBezTo>
                      <a:pt x="1568" y="1062"/>
                      <a:pt x="1701" y="628"/>
                      <a:pt x="2168" y="595"/>
                    </a:cubicBezTo>
                    <a:cubicBezTo>
                      <a:pt x="2235" y="595"/>
                      <a:pt x="2335" y="261"/>
                      <a:pt x="2302" y="94"/>
                    </a:cubicBezTo>
                    <a:cubicBezTo>
                      <a:pt x="2290" y="26"/>
                      <a:pt x="2259" y="4"/>
                      <a:pt x="2219" y="4"/>
                    </a:cubicBezTo>
                    <a:cubicBezTo>
                      <a:pt x="2152" y="4"/>
                      <a:pt x="2060" y="65"/>
                      <a:pt x="1994" y="65"/>
                    </a:cubicBezTo>
                    <a:cubicBezTo>
                      <a:pt x="1985" y="65"/>
                      <a:pt x="1976" y="64"/>
                      <a:pt x="1968" y="61"/>
                    </a:cubicBezTo>
                    <a:lnTo>
                      <a:pt x="1835" y="61"/>
                    </a:lnTo>
                    <a:cubicBezTo>
                      <a:pt x="1793" y="19"/>
                      <a:pt x="1739" y="1"/>
                      <a:pt x="1686"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grpSp>
      </p:grpSp>
      <p:grpSp>
        <p:nvGrpSpPr>
          <p:cNvPr id="1236" name="Google Shape;1236;p41"/>
          <p:cNvGrpSpPr/>
          <p:nvPr/>
        </p:nvGrpSpPr>
        <p:grpSpPr>
          <a:xfrm rot="4785860">
            <a:off x="10229937" y="680311"/>
            <a:ext cx="5032775" cy="2639812"/>
            <a:chOff x="6797960" y="203729"/>
            <a:chExt cx="3774524" cy="1979829"/>
          </a:xfrm>
        </p:grpSpPr>
        <p:sp>
          <p:nvSpPr>
            <p:cNvPr id="1237" name="Google Shape;1237;p41"/>
            <p:cNvSpPr/>
            <p:nvPr/>
          </p:nvSpPr>
          <p:spPr>
            <a:xfrm>
              <a:off x="7296299" y="282183"/>
              <a:ext cx="3276185" cy="1482192"/>
            </a:xfrm>
            <a:custGeom>
              <a:avLst/>
              <a:gdLst/>
              <a:ahLst/>
              <a:cxnLst/>
              <a:rect l="l" t="t" r="r" b="b"/>
              <a:pathLst>
                <a:path w="69989" h="31664" extrusionOk="0">
                  <a:moveTo>
                    <a:pt x="63720" y="0"/>
                  </a:moveTo>
                  <a:cubicBezTo>
                    <a:pt x="56473" y="0"/>
                    <a:pt x="49100" y="1157"/>
                    <a:pt x="42085" y="3413"/>
                  </a:cubicBezTo>
                  <a:cubicBezTo>
                    <a:pt x="33047" y="6338"/>
                    <a:pt x="24591" y="11093"/>
                    <a:pt x="17605" y="17178"/>
                  </a:cubicBezTo>
                  <a:cubicBezTo>
                    <a:pt x="16108" y="18481"/>
                    <a:pt x="14638" y="19881"/>
                    <a:pt x="13211" y="21240"/>
                  </a:cubicBezTo>
                  <a:cubicBezTo>
                    <a:pt x="9205" y="25052"/>
                    <a:pt x="5060" y="28974"/>
                    <a:pt x="0" y="31248"/>
                  </a:cubicBezTo>
                  <a:lnTo>
                    <a:pt x="180" y="31664"/>
                  </a:lnTo>
                  <a:cubicBezTo>
                    <a:pt x="5323" y="29363"/>
                    <a:pt x="9496" y="25398"/>
                    <a:pt x="13529" y="21572"/>
                  </a:cubicBezTo>
                  <a:cubicBezTo>
                    <a:pt x="14943" y="20228"/>
                    <a:pt x="16427" y="18828"/>
                    <a:pt x="17910" y="17525"/>
                  </a:cubicBezTo>
                  <a:cubicBezTo>
                    <a:pt x="30400" y="6625"/>
                    <a:pt x="47167" y="463"/>
                    <a:pt x="63772" y="463"/>
                  </a:cubicBezTo>
                  <a:cubicBezTo>
                    <a:pt x="65836" y="463"/>
                    <a:pt x="67897" y="559"/>
                    <a:pt x="69947" y="752"/>
                  </a:cubicBezTo>
                  <a:lnTo>
                    <a:pt x="69989" y="294"/>
                  </a:lnTo>
                  <a:cubicBezTo>
                    <a:pt x="67918" y="98"/>
                    <a:pt x="65824" y="0"/>
                    <a:pt x="63720" y="0"/>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sp>
          <p:nvSpPr>
            <p:cNvPr id="1238" name="Google Shape;1238;p41"/>
            <p:cNvSpPr/>
            <p:nvPr/>
          </p:nvSpPr>
          <p:spPr>
            <a:xfrm>
              <a:off x="6797960" y="1254052"/>
              <a:ext cx="1174557" cy="929506"/>
            </a:xfrm>
            <a:custGeom>
              <a:avLst/>
              <a:gdLst/>
              <a:ahLst/>
              <a:cxnLst/>
              <a:rect l="l" t="t" r="r" b="b"/>
              <a:pathLst>
                <a:path w="25092" h="19857" extrusionOk="0">
                  <a:moveTo>
                    <a:pt x="24242" y="0"/>
                  </a:moveTo>
                  <a:cubicBezTo>
                    <a:pt x="23656" y="0"/>
                    <a:pt x="22776" y="419"/>
                    <a:pt x="21888" y="824"/>
                  </a:cubicBezTo>
                  <a:cubicBezTo>
                    <a:pt x="17744" y="2695"/>
                    <a:pt x="13848" y="5274"/>
                    <a:pt x="10369" y="8185"/>
                  </a:cubicBezTo>
                  <a:cubicBezTo>
                    <a:pt x="6363" y="11539"/>
                    <a:pt x="2870" y="15476"/>
                    <a:pt x="0" y="19856"/>
                  </a:cubicBezTo>
                  <a:cubicBezTo>
                    <a:pt x="416" y="19219"/>
                    <a:pt x="5088" y="18595"/>
                    <a:pt x="6030" y="18235"/>
                  </a:cubicBezTo>
                  <a:cubicBezTo>
                    <a:pt x="7985" y="17500"/>
                    <a:pt x="9870" y="16599"/>
                    <a:pt x="11658" y="15532"/>
                  </a:cubicBezTo>
                  <a:cubicBezTo>
                    <a:pt x="15359" y="13314"/>
                    <a:pt x="18617" y="10444"/>
                    <a:pt x="21292" y="7076"/>
                  </a:cubicBezTo>
                  <a:cubicBezTo>
                    <a:pt x="22429" y="5634"/>
                    <a:pt x="24508" y="3347"/>
                    <a:pt x="24869" y="1517"/>
                  </a:cubicBezTo>
                  <a:cubicBezTo>
                    <a:pt x="25092" y="381"/>
                    <a:pt x="24800" y="0"/>
                    <a:pt x="24242" y="0"/>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sp>
          <p:nvSpPr>
            <p:cNvPr id="1239" name="Google Shape;1239;p41"/>
            <p:cNvSpPr/>
            <p:nvPr/>
          </p:nvSpPr>
          <p:spPr>
            <a:xfrm>
              <a:off x="7140562" y="781271"/>
              <a:ext cx="1312084" cy="320134"/>
            </a:xfrm>
            <a:custGeom>
              <a:avLst/>
              <a:gdLst/>
              <a:ahLst/>
              <a:cxnLst/>
              <a:rect l="l" t="t" r="r" b="b"/>
              <a:pathLst>
                <a:path w="28030" h="6839" extrusionOk="0">
                  <a:moveTo>
                    <a:pt x="24086" y="0"/>
                  </a:moveTo>
                  <a:cubicBezTo>
                    <a:pt x="20429" y="0"/>
                    <a:pt x="15390" y="1182"/>
                    <a:pt x="13945" y="1567"/>
                  </a:cubicBezTo>
                  <a:cubicBezTo>
                    <a:pt x="9135" y="2815"/>
                    <a:pt x="4547" y="4825"/>
                    <a:pt x="0" y="6835"/>
                  </a:cubicBezTo>
                  <a:cubicBezTo>
                    <a:pt x="665" y="6837"/>
                    <a:pt x="1330" y="6838"/>
                    <a:pt x="1995" y="6838"/>
                  </a:cubicBezTo>
                  <a:cubicBezTo>
                    <a:pt x="6395" y="6838"/>
                    <a:pt x="10804" y="6759"/>
                    <a:pt x="15151" y="6072"/>
                  </a:cubicBezTo>
                  <a:cubicBezTo>
                    <a:pt x="19421" y="5407"/>
                    <a:pt x="24633" y="4201"/>
                    <a:pt x="28029" y="1373"/>
                  </a:cubicBezTo>
                  <a:cubicBezTo>
                    <a:pt x="27662" y="351"/>
                    <a:pt x="26079" y="0"/>
                    <a:pt x="24086" y="0"/>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sp>
          <p:nvSpPr>
            <p:cNvPr id="1240" name="Google Shape;1240;p41"/>
            <p:cNvSpPr/>
            <p:nvPr/>
          </p:nvSpPr>
          <p:spPr>
            <a:xfrm>
              <a:off x="7614888" y="203729"/>
              <a:ext cx="1593693" cy="341245"/>
            </a:xfrm>
            <a:custGeom>
              <a:avLst/>
              <a:gdLst/>
              <a:ahLst/>
              <a:cxnLst/>
              <a:rect l="l" t="t" r="r" b="b"/>
              <a:pathLst>
                <a:path w="34046" h="7290" extrusionOk="0">
                  <a:moveTo>
                    <a:pt x="7742" y="1"/>
                  </a:moveTo>
                  <a:cubicBezTo>
                    <a:pt x="5160" y="1"/>
                    <a:pt x="2576" y="131"/>
                    <a:pt x="0" y="390"/>
                  </a:cubicBezTo>
                  <a:cubicBezTo>
                    <a:pt x="5268" y="2455"/>
                    <a:pt x="10549" y="4521"/>
                    <a:pt x="16039" y="5810"/>
                  </a:cubicBezTo>
                  <a:cubicBezTo>
                    <a:pt x="18451" y="6378"/>
                    <a:pt x="20890" y="6753"/>
                    <a:pt x="23358" y="6947"/>
                  </a:cubicBezTo>
                  <a:cubicBezTo>
                    <a:pt x="24374" y="7019"/>
                    <a:pt x="26411" y="7289"/>
                    <a:pt x="28231" y="7289"/>
                  </a:cubicBezTo>
                  <a:cubicBezTo>
                    <a:pt x="29565" y="7289"/>
                    <a:pt x="30782" y="7144"/>
                    <a:pt x="31398" y="6669"/>
                  </a:cubicBezTo>
                  <a:cubicBezTo>
                    <a:pt x="34045" y="4618"/>
                    <a:pt x="23122" y="1540"/>
                    <a:pt x="21486" y="1249"/>
                  </a:cubicBezTo>
                  <a:cubicBezTo>
                    <a:pt x="16948" y="415"/>
                    <a:pt x="12347" y="1"/>
                    <a:pt x="7742" y="1"/>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sp>
          <p:nvSpPr>
            <p:cNvPr id="1241" name="Google Shape;1241;p41"/>
            <p:cNvSpPr/>
            <p:nvPr/>
          </p:nvSpPr>
          <p:spPr>
            <a:xfrm>
              <a:off x="8758830" y="342006"/>
              <a:ext cx="944813" cy="1318544"/>
            </a:xfrm>
            <a:custGeom>
              <a:avLst/>
              <a:gdLst/>
              <a:ahLst/>
              <a:cxnLst/>
              <a:rect l="l" t="t" r="r" b="b"/>
              <a:pathLst>
                <a:path w="20184" h="28168" extrusionOk="0">
                  <a:moveTo>
                    <a:pt x="19477" y="0"/>
                  </a:moveTo>
                  <a:lnTo>
                    <a:pt x="19477" y="0"/>
                  </a:lnTo>
                  <a:cubicBezTo>
                    <a:pt x="14611" y="2149"/>
                    <a:pt x="10522" y="8110"/>
                    <a:pt x="7791" y="12490"/>
                  </a:cubicBezTo>
                  <a:cubicBezTo>
                    <a:pt x="4701" y="17437"/>
                    <a:pt x="2345" y="22813"/>
                    <a:pt x="3" y="28162"/>
                  </a:cubicBezTo>
                  <a:lnTo>
                    <a:pt x="3" y="28162"/>
                  </a:lnTo>
                  <a:cubicBezTo>
                    <a:pt x="307" y="27483"/>
                    <a:pt x="2983" y="26461"/>
                    <a:pt x="3674" y="25978"/>
                  </a:cubicBezTo>
                  <a:cubicBezTo>
                    <a:pt x="4908" y="25146"/>
                    <a:pt x="6086" y="24231"/>
                    <a:pt x="7209" y="23247"/>
                  </a:cubicBezTo>
                  <a:cubicBezTo>
                    <a:pt x="9496" y="21251"/>
                    <a:pt x="11534" y="18977"/>
                    <a:pt x="13267" y="16482"/>
                  </a:cubicBezTo>
                  <a:cubicBezTo>
                    <a:pt x="14986" y="14042"/>
                    <a:pt x="16399" y="11395"/>
                    <a:pt x="17508" y="8622"/>
                  </a:cubicBezTo>
                  <a:cubicBezTo>
                    <a:pt x="18382" y="6391"/>
                    <a:pt x="20184" y="2288"/>
                    <a:pt x="19477" y="0"/>
                  </a:cubicBezTo>
                  <a:close/>
                  <a:moveTo>
                    <a:pt x="3" y="28162"/>
                  </a:moveTo>
                  <a:cubicBezTo>
                    <a:pt x="3" y="28164"/>
                    <a:pt x="2" y="28166"/>
                    <a:pt x="1" y="28168"/>
                  </a:cubicBezTo>
                  <a:cubicBezTo>
                    <a:pt x="2" y="28166"/>
                    <a:pt x="3" y="28164"/>
                    <a:pt x="3" y="28162"/>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sp>
          <p:nvSpPr>
            <p:cNvPr id="1242" name="Google Shape;1242;p41"/>
            <p:cNvSpPr/>
            <p:nvPr/>
          </p:nvSpPr>
          <p:spPr>
            <a:xfrm>
              <a:off x="8145666" y="688915"/>
              <a:ext cx="601696" cy="1218886"/>
            </a:xfrm>
            <a:custGeom>
              <a:avLst/>
              <a:gdLst/>
              <a:ahLst/>
              <a:cxnLst/>
              <a:rect l="l" t="t" r="r" b="b"/>
              <a:pathLst>
                <a:path w="12854" h="26039" extrusionOk="0">
                  <a:moveTo>
                    <a:pt x="12263" y="0"/>
                  </a:moveTo>
                  <a:cubicBezTo>
                    <a:pt x="11009" y="0"/>
                    <a:pt x="8007" y="3504"/>
                    <a:pt x="7472" y="4178"/>
                  </a:cubicBezTo>
                  <a:cubicBezTo>
                    <a:pt x="5712" y="6451"/>
                    <a:pt x="4270" y="8946"/>
                    <a:pt x="3216" y="11622"/>
                  </a:cubicBezTo>
                  <a:cubicBezTo>
                    <a:pt x="1373" y="16210"/>
                    <a:pt x="499" y="21131"/>
                    <a:pt x="0" y="26038"/>
                  </a:cubicBezTo>
                  <a:cubicBezTo>
                    <a:pt x="6626" y="19163"/>
                    <a:pt x="12268" y="10638"/>
                    <a:pt x="12809" y="1087"/>
                  </a:cubicBezTo>
                  <a:cubicBezTo>
                    <a:pt x="12853" y="308"/>
                    <a:pt x="12635" y="0"/>
                    <a:pt x="12263" y="0"/>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grpSp>
      <p:sp>
        <p:nvSpPr>
          <p:cNvPr id="4" name="Rectángulo 3"/>
          <p:cNvSpPr/>
          <p:nvPr/>
        </p:nvSpPr>
        <p:spPr>
          <a:xfrm>
            <a:off x="1623812" y="2360532"/>
            <a:ext cx="2769004" cy="1077218"/>
          </a:xfrm>
          <a:prstGeom prst="rect">
            <a:avLst/>
          </a:prstGeom>
        </p:spPr>
        <p:txBody>
          <a:bodyPr wrap="square">
            <a:spAutoFit/>
          </a:bodyPr>
          <a:lstStyle/>
          <a:p>
            <a:pPr lvl="0" algn="ctr"/>
            <a:r>
              <a:rPr lang="es-CO" sz="3200" b="1" dirty="0"/>
              <a:t>Construcción de grupo</a:t>
            </a:r>
          </a:p>
        </p:txBody>
      </p:sp>
      <p:grpSp>
        <p:nvGrpSpPr>
          <p:cNvPr id="122" name="Google Shape;1184;p41"/>
          <p:cNvGrpSpPr/>
          <p:nvPr/>
        </p:nvGrpSpPr>
        <p:grpSpPr>
          <a:xfrm>
            <a:off x="6700730" y="786413"/>
            <a:ext cx="692941" cy="643925"/>
            <a:chOff x="4275298" y="1100616"/>
            <a:chExt cx="701063" cy="503738"/>
          </a:xfrm>
        </p:grpSpPr>
        <p:sp>
          <p:nvSpPr>
            <p:cNvPr id="123" name="Google Shape;1185;p41"/>
            <p:cNvSpPr/>
            <p:nvPr/>
          </p:nvSpPr>
          <p:spPr>
            <a:xfrm>
              <a:off x="4275298" y="1114998"/>
              <a:ext cx="701063" cy="489356"/>
            </a:xfrm>
            <a:custGeom>
              <a:avLst/>
              <a:gdLst/>
              <a:ahLst/>
              <a:cxnLst/>
              <a:rect l="l" t="t" r="r" b="b"/>
              <a:pathLst>
                <a:path w="8937" h="6238" extrusionOk="0">
                  <a:moveTo>
                    <a:pt x="4503" y="0"/>
                  </a:moveTo>
                  <a:cubicBezTo>
                    <a:pt x="3898" y="0"/>
                    <a:pt x="3285" y="84"/>
                    <a:pt x="2710" y="207"/>
                  </a:cubicBezTo>
                  <a:cubicBezTo>
                    <a:pt x="2694" y="239"/>
                    <a:pt x="2662" y="255"/>
                    <a:pt x="2614" y="271"/>
                  </a:cubicBezTo>
                  <a:cubicBezTo>
                    <a:pt x="888" y="868"/>
                    <a:pt x="1" y="2836"/>
                    <a:pt x="856" y="4497"/>
                  </a:cubicBezTo>
                  <a:cubicBezTo>
                    <a:pt x="1480" y="5725"/>
                    <a:pt x="2798" y="6237"/>
                    <a:pt x="4120" y="6237"/>
                  </a:cubicBezTo>
                  <a:cubicBezTo>
                    <a:pt x="4743" y="6237"/>
                    <a:pt x="5367" y="6123"/>
                    <a:pt x="5920" y="5917"/>
                  </a:cubicBezTo>
                  <a:cubicBezTo>
                    <a:pt x="7695" y="5255"/>
                    <a:pt x="8937" y="3110"/>
                    <a:pt x="7695" y="1416"/>
                  </a:cubicBezTo>
                  <a:cubicBezTo>
                    <a:pt x="6927" y="346"/>
                    <a:pt x="5732" y="0"/>
                    <a:pt x="4503" y="0"/>
                  </a:cubicBezTo>
                  <a:close/>
                </a:path>
              </a:pathLst>
            </a:custGeom>
            <a:solidFill>
              <a:srgbClr val="E89F88"/>
            </a:solidFill>
            <a:ln>
              <a:noFill/>
            </a:ln>
          </p:spPr>
          <p:txBody>
            <a:bodyPr spcFirstLastPara="1" wrap="square" lIns="121900" tIns="121900" rIns="121900" bIns="121900" anchor="ctr" anchorCtr="0">
              <a:noAutofit/>
            </a:bodyPr>
            <a:lstStyle/>
            <a:p>
              <a:pPr algn="ctr"/>
              <a:r>
                <a:rPr lang="es-CO" sz="2400" dirty="0"/>
                <a:t>2</a:t>
              </a:r>
              <a:endParaRPr sz="2400" dirty="0"/>
            </a:p>
          </p:txBody>
        </p:sp>
        <p:grpSp>
          <p:nvGrpSpPr>
            <p:cNvPr id="124" name="Google Shape;1186;p41"/>
            <p:cNvGrpSpPr/>
            <p:nvPr/>
          </p:nvGrpSpPr>
          <p:grpSpPr>
            <a:xfrm>
              <a:off x="4438183" y="1100616"/>
              <a:ext cx="343095" cy="428872"/>
              <a:chOff x="5096385" y="1574713"/>
              <a:chExt cx="442761" cy="523270"/>
            </a:xfrm>
          </p:grpSpPr>
          <p:sp>
            <p:nvSpPr>
              <p:cNvPr id="125" name="Google Shape;1188;p41"/>
              <p:cNvSpPr/>
              <p:nvPr/>
            </p:nvSpPr>
            <p:spPr>
              <a:xfrm>
                <a:off x="5258938" y="1574713"/>
                <a:ext cx="26319" cy="93454"/>
              </a:xfrm>
              <a:custGeom>
                <a:avLst/>
                <a:gdLst/>
                <a:ahLst/>
                <a:cxnLst/>
                <a:rect l="l" t="t" r="r" b="b"/>
                <a:pathLst>
                  <a:path w="1269" h="4506" extrusionOk="0">
                    <a:moveTo>
                      <a:pt x="268" y="1"/>
                    </a:moveTo>
                    <a:cubicBezTo>
                      <a:pt x="168" y="134"/>
                      <a:pt x="1" y="234"/>
                      <a:pt x="34" y="368"/>
                    </a:cubicBezTo>
                    <a:cubicBezTo>
                      <a:pt x="101" y="535"/>
                      <a:pt x="34" y="668"/>
                      <a:pt x="34" y="835"/>
                    </a:cubicBezTo>
                    <a:cubicBezTo>
                      <a:pt x="134" y="1435"/>
                      <a:pt x="168" y="2069"/>
                      <a:pt x="201" y="2636"/>
                    </a:cubicBezTo>
                    <a:cubicBezTo>
                      <a:pt x="201" y="3237"/>
                      <a:pt x="368" y="3870"/>
                      <a:pt x="701" y="4404"/>
                    </a:cubicBezTo>
                    <a:cubicBezTo>
                      <a:pt x="745" y="4469"/>
                      <a:pt x="843" y="4506"/>
                      <a:pt x="908" y="4506"/>
                    </a:cubicBezTo>
                    <a:cubicBezTo>
                      <a:pt x="943" y="4506"/>
                      <a:pt x="968" y="4494"/>
                      <a:pt x="968" y="4471"/>
                    </a:cubicBezTo>
                    <a:cubicBezTo>
                      <a:pt x="1002" y="4237"/>
                      <a:pt x="1269" y="4104"/>
                      <a:pt x="1202" y="3804"/>
                    </a:cubicBezTo>
                    <a:cubicBezTo>
                      <a:pt x="935" y="2703"/>
                      <a:pt x="968" y="1535"/>
                      <a:pt x="701" y="401"/>
                    </a:cubicBezTo>
                    <a:cubicBezTo>
                      <a:pt x="635" y="134"/>
                      <a:pt x="301" y="234"/>
                      <a:pt x="268"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26" name="Google Shape;1189;p41"/>
              <p:cNvSpPr/>
              <p:nvPr/>
            </p:nvSpPr>
            <p:spPr>
              <a:xfrm>
                <a:off x="5131662" y="2014007"/>
                <a:ext cx="47059" cy="83976"/>
              </a:xfrm>
              <a:custGeom>
                <a:avLst/>
                <a:gdLst/>
                <a:ahLst/>
                <a:cxnLst/>
                <a:rect l="l" t="t" r="r" b="b"/>
                <a:pathLst>
                  <a:path w="2269" h="4049" extrusionOk="0">
                    <a:moveTo>
                      <a:pt x="1802" y="1"/>
                    </a:moveTo>
                    <a:cubicBezTo>
                      <a:pt x="1401" y="168"/>
                      <a:pt x="1101" y="535"/>
                      <a:pt x="934" y="968"/>
                    </a:cubicBezTo>
                    <a:cubicBezTo>
                      <a:pt x="734" y="1368"/>
                      <a:pt x="567" y="1769"/>
                      <a:pt x="401" y="2202"/>
                    </a:cubicBezTo>
                    <a:cubicBezTo>
                      <a:pt x="267" y="2636"/>
                      <a:pt x="167" y="3070"/>
                      <a:pt x="67" y="3537"/>
                    </a:cubicBezTo>
                    <a:cubicBezTo>
                      <a:pt x="0" y="3737"/>
                      <a:pt x="100" y="3937"/>
                      <a:pt x="267" y="4037"/>
                    </a:cubicBezTo>
                    <a:cubicBezTo>
                      <a:pt x="287" y="4045"/>
                      <a:pt x="308" y="4049"/>
                      <a:pt x="328" y="4049"/>
                    </a:cubicBezTo>
                    <a:cubicBezTo>
                      <a:pt x="472" y="4049"/>
                      <a:pt x="601" y="3858"/>
                      <a:pt x="601" y="3770"/>
                    </a:cubicBezTo>
                    <a:cubicBezTo>
                      <a:pt x="701" y="3470"/>
                      <a:pt x="968" y="3270"/>
                      <a:pt x="1034" y="2936"/>
                    </a:cubicBezTo>
                    <a:cubicBezTo>
                      <a:pt x="1101" y="2569"/>
                      <a:pt x="1234" y="2236"/>
                      <a:pt x="1435" y="1936"/>
                    </a:cubicBezTo>
                    <a:cubicBezTo>
                      <a:pt x="1802" y="1302"/>
                      <a:pt x="2269" y="735"/>
                      <a:pt x="1802"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27" name="Google Shape;1190;p41"/>
              <p:cNvSpPr/>
              <p:nvPr/>
            </p:nvSpPr>
            <p:spPr>
              <a:xfrm>
                <a:off x="5449882" y="1981489"/>
                <a:ext cx="56060" cy="72403"/>
              </a:xfrm>
              <a:custGeom>
                <a:avLst/>
                <a:gdLst/>
                <a:ahLst/>
                <a:cxnLst/>
                <a:rect l="l" t="t" r="r" b="b"/>
                <a:pathLst>
                  <a:path w="2703" h="3491" extrusionOk="0">
                    <a:moveTo>
                      <a:pt x="601" y="1"/>
                    </a:moveTo>
                    <a:cubicBezTo>
                      <a:pt x="434" y="1"/>
                      <a:pt x="301" y="34"/>
                      <a:pt x="201" y="168"/>
                    </a:cubicBezTo>
                    <a:cubicBezTo>
                      <a:pt x="1" y="368"/>
                      <a:pt x="201" y="501"/>
                      <a:pt x="267" y="701"/>
                    </a:cubicBezTo>
                    <a:cubicBezTo>
                      <a:pt x="701" y="1769"/>
                      <a:pt x="1568" y="2503"/>
                      <a:pt x="2235" y="3403"/>
                    </a:cubicBezTo>
                    <a:cubicBezTo>
                      <a:pt x="2278" y="3467"/>
                      <a:pt x="2323" y="3490"/>
                      <a:pt x="2367" y="3490"/>
                    </a:cubicBezTo>
                    <a:cubicBezTo>
                      <a:pt x="2461" y="3490"/>
                      <a:pt x="2546" y="3382"/>
                      <a:pt x="2569" y="3337"/>
                    </a:cubicBezTo>
                    <a:cubicBezTo>
                      <a:pt x="2702" y="3137"/>
                      <a:pt x="2436" y="2903"/>
                      <a:pt x="2536" y="2703"/>
                    </a:cubicBezTo>
                    <a:cubicBezTo>
                      <a:pt x="2269" y="2603"/>
                      <a:pt x="2269" y="2303"/>
                      <a:pt x="2169" y="2103"/>
                    </a:cubicBezTo>
                    <a:cubicBezTo>
                      <a:pt x="2069" y="1902"/>
                      <a:pt x="1969" y="1669"/>
                      <a:pt x="1835" y="1502"/>
                    </a:cubicBezTo>
                    <a:cubicBezTo>
                      <a:pt x="1735" y="1269"/>
                      <a:pt x="1402" y="1169"/>
                      <a:pt x="1301" y="835"/>
                    </a:cubicBezTo>
                    <a:cubicBezTo>
                      <a:pt x="1268" y="635"/>
                      <a:pt x="1168" y="435"/>
                      <a:pt x="1035" y="268"/>
                    </a:cubicBezTo>
                    <a:cubicBezTo>
                      <a:pt x="968" y="368"/>
                      <a:pt x="1035" y="501"/>
                      <a:pt x="868" y="568"/>
                    </a:cubicBezTo>
                    <a:cubicBezTo>
                      <a:pt x="834" y="335"/>
                      <a:pt x="834" y="101"/>
                      <a:pt x="601"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28" name="Google Shape;1191;p41"/>
              <p:cNvSpPr/>
              <p:nvPr/>
            </p:nvSpPr>
            <p:spPr>
              <a:xfrm>
                <a:off x="5193237" y="1624797"/>
                <a:ext cx="44985" cy="60644"/>
              </a:xfrm>
              <a:custGeom>
                <a:avLst/>
                <a:gdLst/>
                <a:ahLst/>
                <a:cxnLst/>
                <a:rect l="l" t="t" r="r" b="b"/>
                <a:pathLst>
                  <a:path w="2169" h="2924" extrusionOk="0">
                    <a:moveTo>
                      <a:pt x="366" y="1"/>
                    </a:moveTo>
                    <a:cubicBezTo>
                      <a:pt x="330" y="1"/>
                      <a:pt x="287" y="16"/>
                      <a:pt x="234" y="54"/>
                    </a:cubicBezTo>
                    <a:cubicBezTo>
                      <a:pt x="0" y="188"/>
                      <a:pt x="167" y="388"/>
                      <a:pt x="200" y="621"/>
                    </a:cubicBezTo>
                    <a:cubicBezTo>
                      <a:pt x="367" y="1222"/>
                      <a:pt x="667" y="1789"/>
                      <a:pt x="1034" y="2323"/>
                    </a:cubicBezTo>
                    <a:cubicBezTo>
                      <a:pt x="1201" y="2590"/>
                      <a:pt x="1401" y="2890"/>
                      <a:pt x="1668" y="2923"/>
                    </a:cubicBezTo>
                    <a:cubicBezTo>
                      <a:pt x="2102" y="2923"/>
                      <a:pt x="2168" y="2790"/>
                      <a:pt x="2035" y="2523"/>
                    </a:cubicBezTo>
                    <a:cubicBezTo>
                      <a:pt x="1901" y="2289"/>
                      <a:pt x="1768" y="1922"/>
                      <a:pt x="1668" y="1722"/>
                    </a:cubicBezTo>
                    <a:cubicBezTo>
                      <a:pt x="1568" y="1522"/>
                      <a:pt x="1368" y="1522"/>
                      <a:pt x="1301" y="1355"/>
                    </a:cubicBezTo>
                    <a:cubicBezTo>
                      <a:pt x="1168" y="955"/>
                      <a:pt x="934" y="588"/>
                      <a:pt x="634" y="255"/>
                    </a:cubicBezTo>
                    <a:cubicBezTo>
                      <a:pt x="531" y="177"/>
                      <a:pt x="488" y="1"/>
                      <a:pt x="366"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29" name="Google Shape;1192;p41"/>
              <p:cNvSpPr/>
              <p:nvPr/>
            </p:nvSpPr>
            <p:spPr>
              <a:xfrm>
                <a:off x="5317049" y="1602399"/>
                <a:ext cx="23561" cy="67115"/>
              </a:xfrm>
              <a:custGeom>
                <a:avLst/>
                <a:gdLst/>
                <a:ahLst/>
                <a:cxnLst/>
                <a:rect l="l" t="t" r="r" b="b"/>
                <a:pathLst>
                  <a:path w="1136" h="3236" extrusionOk="0">
                    <a:moveTo>
                      <a:pt x="802" y="0"/>
                    </a:moveTo>
                    <a:cubicBezTo>
                      <a:pt x="535" y="34"/>
                      <a:pt x="435" y="234"/>
                      <a:pt x="368" y="401"/>
                    </a:cubicBezTo>
                    <a:cubicBezTo>
                      <a:pt x="168" y="1101"/>
                      <a:pt x="34" y="1802"/>
                      <a:pt x="1" y="2535"/>
                    </a:cubicBezTo>
                    <a:cubicBezTo>
                      <a:pt x="34" y="2669"/>
                      <a:pt x="68" y="2802"/>
                      <a:pt x="134" y="2936"/>
                    </a:cubicBezTo>
                    <a:cubicBezTo>
                      <a:pt x="168" y="3036"/>
                      <a:pt x="134" y="3236"/>
                      <a:pt x="301" y="3236"/>
                    </a:cubicBezTo>
                    <a:cubicBezTo>
                      <a:pt x="435" y="3236"/>
                      <a:pt x="435" y="3102"/>
                      <a:pt x="501" y="3002"/>
                    </a:cubicBezTo>
                    <a:cubicBezTo>
                      <a:pt x="768" y="2736"/>
                      <a:pt x="735" y="2335"/>
                      <a:pt x="835" y="2035"/>
                    </a:cubicBezTo>
                    <a:cubicBezTo>
                      <a:pt x="1035" y="1468"/>
                      <a:pt x="1135" y="868"/>
                      <a:pt x="1102" y="267"/>
                    </a:cubicBezTo>
                    <a:cubicBezTo>
                      <a:pt x="1102" y="0"/>
                      <a:pt x="1068" y="0"/>
                      <a:pt x="802" y="0"/>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30" name="Google Shape;1193;p41"/>
              <p:cNvSpPr/>
              <p:nvPr/>
            </p:nvSpPr>
            <p:spPr>
              <a:xfrm>
                <a:off x="5480327" y="1950359"/>
                <a:ext cx="58819" cy="36710"/>
              </a:xfrm>
              <a:custGeom>
                <a:avLst/>
                <a:gdLst/>
                <a:ahLst/>
                <a:cxnLst/>
                <a:rect l="l" t="t" r="r" b="b"/>
                <a:pathLst>
                  <a:path w="2836" h="1770" extrusionOk="0">
                    <a:moveTo>
                      <a:pt x="401" y="1"/>
                    </a:moveTo>
                    <a:cubicBezTo>
                      <a:pt x="234" y="1"/>
                      <a:pt x="67" y="101"/>
                      <a:pt x="34" y="268"/>
                    </a:cubicBezTo>
                    <a:cubicBezTo>
                      <a:pt x="0" y="468"/>
                      <a:pt x="100" y="701"/>
                      <a:pt x="267" y="768"/>
                    </a:cubicBezTo>
                    <a:cubicBezTo>
                      <a:pt x="434" y="868"/>
                      <a:pt x="634" y="968"/>
                      <a:pt x="801" y="1035"/>
                    </a:cubicBezTo>
                    <a:cubicBezTo>
                      <a:pt x="1268" y="1302"/>
                      <a:pt x="1768" y="1535"/>
                      <a:pt x="2269" y="1735"/>
                    </a:cubicBezTo>
                    <a:cubicBezTo>
                      <a:pt x="2345" y="1758"/>
                      <a:pt x="2413" y="1769"/>
                      <a:pt x="2472" y="1769"/>
                    </a:cubicBezTo>
                    <a:cubicBezTo>
                      <a:pt x="2672" y="1769"/>
                      <a:pt x="2777" y="1649"/>
                      <a:pt x="2802" y="1469"/>
                    </a:cubicBezTo>
                    <a:cubicBezTo>
                      <a:pt x="2836" y="1235"/>
                      <a:pt x="2602" y="1068"/>
                      <a:pt x="2369" y="1002"/>
                    </a:cubicBezTo>
                    <a:cubicBezTo>
                      <a:pt x="2102" y="902"/>
                      <a:pt x="1868" y="768"/>
                      <a:pt x="1635" y="601"/>
                    </a:cubicBezTo>
                    <a:cubicBezTo>
                      <a:pt x="1234" y="368"/>
                      <a:pt x="801" y="201"/>
                      <a:pt x="401"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31" name="Google Shape;1194;p41"/>
              <p:cNvSpPr/>
              <p:nvPr/>
            </p:nvSpPr>
            <p:spPr>
              <a:xfrm>
                <a:off x="5476180" y="1906579"/>
                <a:ext cx="58134" cy="19081"/>
              </a:xfrm>
              <a:custGeom>
                <a:avLst/>
                <a:gdLst/>
                <a:ahLst/>
                <a:cxnLst/>
                <a:rect l="l" t="t" r="r" b="b"/>
                <a:pathLst>
                  <a:path w="2803" h="920" extrusionOk="0">
                    <a:moveTo>
                      <a:pt x="1383" y="1"/>
                    </a:moveTo>
                    <a:cubicBezTo>
                      <a:pt x="1075" y="1"/>
                      <a:pt x="768" y="35"/>
                      <a:pt x="467" y="110"/>
                    </a:cubicBezTo>
                    <a:cubicBezTo>
                      <a:pt x="300" y="110"/>
                      <a:pt x="0" y="211"/>
                      <a:pt x="67" y="311"/>
                    </a:cubicBezTo>
                    <a:cubicBezTo>
                      <a:pt x="200" y="511"/>
                      <a:pt x="134" y="911"/>
                      <a:pt x="567" y="911"/>
                    </a:cubicBezTo>
                    <a:cubicBezTo>
                      <a:pt x="650" y="917"/>
                      <a:pt x="734" y="920"/>
                      <a:pt x="818" y="920"/>
                    </a:cubicBezTo>
                    <a:cubicBezTo>
                      <a:pt x="1210" y="920"/>
                      <a:pt x="1617" y="860"/>
                      <a:pt x="2002" y="778"/>
                    </a:cubicBezTo>
                    <a:cubicBezTo>
                      <a:pt x="2062" y="823"/>
                      <a:pt x="2115" y="841"/>
                      <a:pt x="2161" y="841"/>
                    </a:cubicBezTo>
                    <a:cubicBezTo>
                      <a:pt x="2319" y="841"/>
                      <a:pt x="2414" y="637"/>
                      <a:pt x="2569" y="611"/>
                    </a:cubicBezTo>
                    <a:cubicBezTo>
                      <a:pt x="2735" y="611"/>
                      <a:pt x="2802" y="444"/>
                      <a:pt x="2802" y="311"/>
                    </a:cubicBezTo>
                    <a:cubicBezTo>
                      <a:pt x="2769" y="144"/>
                      <a:pt x="2602" y="177"/>
                      <a:pt x="2502" y="144"/>
                    </a:cubicBezTo>
                    <a:cubicBezTo>
                      <a:pt x="2135" y="52"/>
                      <a:pt x="1759" y="1"/>
                      <a:pt x="1383"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32" name="Google Shape;1195;p41"/>
              <p:cNvSpPr/>
              <p:nvPr/>
            </p:nvSpPr>
            <p:spPr>
              <a:xfrm>
                <a:off x="5096385" y="1989929"/>
                <a:ext cx="48449" cy="42953"/>
              </a:xfrm>
              <a:custGeom>
                <a:avLst/>
                <a:gdLst/>
                <a:ahLst/>
                <a:cxnLst/>
                <a:rect l="l" t="t" r="r" b="b"/>
                <a:pathLst>
                  <a:path w="2336" h="2071" extrusionOk="0">
                    <a:moveTo>
                      <a:pt x="1686" y="1"/>
                    </a:moveTo>
                    <a:cubicBezTo>
                      <a:pt x="1612" y="1"/>
                      <a:pt x="1540" y="36"/>
                      <a:pt x="1501" y="94"/>
                    </a:cubicBezTo>
                    <a:cubicBezTo>
                      <a:pt x="1034" y="595"/>
                      <a:pt x="467" y="1028"/>
                      <a:pt x="133" y="1629"/>
                    </a:cubicBezTo>
                    <a:cubicBezTo>
                      <a:pt x="0" y="1862"/>
                      <a:pt x="300" y="1829"/>
                      <a:pt x="267" y="1996"/>
                    </a:cubicBezTo>
                    <a:cubicBezTo>
                      <a:pt x="267" y="2046"/>
                      <a:pt x="309" y="2071"/>
                      <a:pt x="359" y="2071"/>
                    </a:cubicBezTo>
                    <a:cubicBezTo>
                      <a:pt x="409" y="2071"/>
                      <a:pt x="467" y="2046"/>
                      <a:pt x="500" y="1996"/>
                    </a:cubicBezTo>
                    <a:cubicBezTo>
                      <a:pt x="701" y="1662"/>
                      <a:pt x="1134" y="1629"/>
                      <a:pt x="1401" y="1295"/>
                    </a:cubicBezTo>
                    <a:cubicBezTo>
                      <a:pt x="1568" y="1062"/>
                      <a:pt x="1701" y="628"/>
                      <a:pt x="2168" y="595"/>
                    </a:cubicBezTo>
                    <a:cubicBezTo>
                      <a:pt x="2235" y="595"/>
                      <a:pt x="2335" y="261"/>
                      <a:pt x="2302" y="94"/>
                    </a:cubicBezTo>
                    <a:cubicBezTo>
                      <a:pt x="2290" y="26"/>
                      <a:pt x="2259" y="4"/>
                      <a:pt x="2219" y="4"/>
                    </a:cubicBezTo>
                    <a:cubicBezTo>
                      <a:pt x="2152" y="4"/>
                      <a:pt x="2060" y="65"/>
                      <a:pt x="1994" y="65"/>
                    </a:cubicBezTo>
                    <a:cubicBezTo>
                      <a:pt x="1985" y="65"/>
                      <a:pt x="1976" y="64"/>
                      <a:pt x="1968" y="61"/>
                    </a:cubicBezTo>
                    <a:lnTo>
                      <a:pt x="1835" y="61"/>
                    </a:lnTo>
                    <a:cubicBezTo>
                      <a:pt x="1793" y="19"/>
                      <a:pt x="1739" y="1"/>
                      <a:pt x="1686"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grpSp>
      </p:grpSp>
      <p:sp>
        <p:nvSpPr>
          <p:cNvPr id="87" name="Rectángulo 86"/>
          <p:cNvSpPr/>
          <p:nvPr/>
        </p:nvSpPr>
        <p:spPr>
          <a:xfrm>
            <a:off x="7215378" y="813673"/>
            <a:ext cx="4148476" cy="1631216"/>
          </a:xfrm>
          <a:prstGeom prst="rect">
            <a:avLst/>
          </a:prstGeom>
        </p:spPr>
        <p:txBody>
          <a:bodyPr wrap="square">
            <a:spAutoFit/>
          </a:bodyPr>
          <a:lstStyle/>
          <a:p>
            <a:pPr lvl="0" algn="ctr"/>
            <a:r>
              <a:rPr lang="es-CO" sz="3600" b="1" dirty="0"/>
              <a:t> </a:t>
            </a:r>
            <a:r>
              <a:rPr lang="es-CO" sz="3200" b="1" dirty="0"/>
              <a:t>Capacitación y formación del grupo investigativo </a:t>
            </a:r>
          </a:p>
        </p:txBody>
      </p:sp>
      <p:sp>
        <p:nvSpPr>
          <p:cNvPr id="3" name="AutoShape 2" descr="blob:https://web.whatsapp.com/ecb30756-9f9d-4b8e-965e-a24680180ff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2" descr="blob:https://web.whatsapp.com/dd2fafc9-e46c-4ba2-86f7-42b6d6379d79"/>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8" name="AutoShape 4" descr="blob:https://web.whatsapp.com/dd2fafc9-e46c-4ba2-86f7-42b6d6379d79"/>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1055" y="3715787"/>
            <a:ext cx="2098775" cy="1574082"/>
          </a:xfrm>
          <a:prstGeom prst="rect">
            <a:avLst/>
          </a:prstGeom>
        </p:spPr>
      </p:pic>
      <p:pic>
        <p:nvPicPr>
          <p:cNvPr id="86" name="Imagen 85"/>
          <p:cNvPicPr/>
          <p:nvPr/>
        </p:nvPicPr>
        <p:blipFill rotWithShape="1">
          <a:blip r:embed="rId4"/>
          <a:srcRect l="19839" t="11655" r="7553" b="18718"/>
          <a:stretch/>
        </p:blipFill>
        <p:spPr bwMode="auto">
          <a:xfrm>
            <a:off x="5748420" y="2376325"/>
            <a:ext cx="5919946" cy="3695262"/>
          </a:xfrm>
          <a:prstGeom prst="rect">
            <a:avLst/>
          </a:prstGeom>
          <a:ln>
            <a:noFill/>
          </a:ln>
          <a:extLst>
            <a:ext uri="{53640926-AAD7-44D8-BBD7-CCE9431645EC}">
              <a14:shadowObscured xmlns:a14="http://schemas.microsoft.com/office/drawing/2010/main"/>
            </a:ext>
          </a:extLst>
        </p:spPr>
      </p:pic>
      <p:pic>
        <p:nvPicPr>
          <p:cNvPr id="10" name="Imagen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1548" y="4305310"/>
            <a:ext cx="2332866" cy="1749650"/>
          </a:xfrm>
          <a:prstGeom prst="rect">
            <a:avLst/>
          </a:prstGeom>
        </p:spPr>
      </p:pic>
    </p:spTree>
    <p:extLst>
      <p:ext uri="{BB962C8B-B14F-4D97-AF65-F5344CB8AC3E}">
        <p14:creationId xmlns:p14="http://schemas.microsoft.com/office/powerpoint/2010/main" val="1956254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7"/>
        <p:cNvGrpSpPr/>
        <p:nvPr/>
      </p:nvGrpSpPr>
      <p:grpSpPr>
        <a:xfrm>
          <a:off x="0" y="0"/>
          <a:ext cx="0" cy="0"/>
          <a:chOff x="0" y="0"/>
          <a:chExt cx="0" cy="0"/>
        </a:xfrm>
      </p:grpSpPr>
      <p:sp>
        <p:nvSpPr>
          <p:cNvPr id="1138" name="Google Shape;1138;p41"/>
          <p:cNvSpPr/>
          <p:nvPr/>
        </p:nvSpPr>
        <p:spPr>
          <a:xfrm>
            <a:off x="5148111" y="3613228"/>
            <a:ext cx="3539717" cy="1227050"/>
          </a:xfrm>
          <a:prstGeom prst="rect">
            <a:avLst/>
          </a:prstGeom>
          <a:solidFill>
            <a:schemeClr val="lt1"/>
          </a:solidFill>
          <a:ln>
            <a:noFill/>
          </a:ln>
        </p:spPr>
        <p:txBody>
          <a:bodyPr spcFirstLastPara="1" wrap="square" lIns="121900" tIns="121900" rIns="121900" bIns="121900" anchor="ctr" anchorCtr="0">
            <a:noAutofit/>
          </a:bodyPr>
          <a:lstStyle/>
          <a:p>
            <a:pPr algn="ctr"/>
            <a:r>
              <a:rPr lang="es-CO" sz="2800" b="1" dirty="0"/>
              <a:t>Producto final Evaluación del proceso y </a:t>
            </a:r>
          </a:p>
          <a:p>
            <a:pPr algn="ctr"/>
            <a:r>
              <a:rPr lang="es-CO" sz="2800" b="1" dirty="0"/>
              <a:t>Socialización del producto final</a:t>
            </a:r>
            <a:endParaRPr sz="2800" b="1" dirty="0"/>
          </a:p>
        </p:txBody>
      </p:sp>
      <p:sp>
        <p:nvSpPr>
          <p:cNvPr id="1139" name="Google Shape;1139;p41"/>
          <p:cNvSpPr/>
          <p:nvPr/>
        </p:nvSpPr>
        <p:spPr>
          <a:xfrm rot="19323179">
            <a:off x="9028862" y="1328174"/>
            <a:ext cx="2302984" cy="1484798"/>
          </a:xfrm>
          <a:prstGeom prst="rect">
            <a:avLst/>
          </a:prstGeom>
          <a:solidFill>
            <a:schemeClr val="lt1"/>
          </a:solidFill>
          <a:ln>
            <a:noFill/>
          </a:ln>
        </p:spPr>
        <p:txBody>
          <a:bodyPr spcFirstLastPara="1" wrap="square" lIns="121900" tIns="121900" rIns="121900" bIns="121900" anchor="ctr" anchorCtr="0">
            <a:noAutofit/>
          </a:bodyPr>
          <a:lstStyle/>
          <a:p>
            <a:pPr algn="ctr"/>
            <a:r>
              <a:rPr lang="es-CO" b="1" i="1" dirty="0"/>
              <a:t>Grabado en la Memoria</a:t>
            </a:r>
            <a:br>
              <a:rPr lang="es-CO" b="1" i="1" dirty="0"/>
            </a:br>
            <a:r>
              <a:rPr lang="es-CO" b="1" i="1" dirty="0"/>
              <a:t>Relatos que cuentan para vivir y convivir en Caquetá</a:t>
            </a:r>
            <a:r>
              <a:rPr lang="en" b="1" i="1" dirty="0"/>
              <a:t> </a:t>
            </a:r>
            <a:endParaRPr b="1" i="1" dirty="0"/>
          </a:p>
        </p:txBody>
      </p:sp>
      <p:sp>
        <p:nvSpPr>
          <p:cNvPr id="1140" name="Google Shape;1140;p41"/>
          <p:cNvSpPr/>
          <p:nvPr/>
        </p:nvSpPr>
        <p:spPr>
          <a:xfrm>
            <a:off x="2692687" y="2520086"/>
            <a:ext cx="3003468" cy="802427"/>
          </a:xfrm>
          <a:prstGeom prst="rect">
            <a:avLst/>
          </a:prstGeom>
          <a:solidFill>
            <a:schemeClr val="lt1"/>
          </a:solidFill>
          <a:ln>
            <a:noFill/>
          </a:ln>
        </p:spPr>
        <p:txBody>
          <a:bodyPr spcFirstLastPara="1" wrap="square" lIns="121900" tIns="121900" rIns="121900" bIns="121900" anchor="ctr" anchorCtr="0">
            <a:noAutofit/>
          </a:bodyPr>
          <a:lstStyle/>
          <a:p>
            <a:pPr algn="ctr"/>
            <a:r>
              <a:rPr lang="es-CO" sz="3200" b="1" dirty="0"/>
              <a:t>Prácticas de campo</a:t>
            </a:r>
            <a:endParaRPr sz="3200" b="1" dirty="0"/>
          </a:p>
        </p:txBody>
      </p:sp>
      <p:sp>
        <p:nvSpPr>
          <p:cNvPr id="1142" name="Google Shape;1142;p41"/>
          <p:cNvSpPr txBox="1">
            <a:spLocks noGrp="1"/>
          </p:cNvSpPr>
          <p:nvPr>
            <p:ph type="title"/>
          </p:nvPr>
        </p:nvSpPr>
        <p:spPr>
          <a:xfrm>
            <a:off x="2027993" y="596920"/>
            <a:ext cx="4512879" cy="1761434"/>
          </a:xfrm>
          <a:prstGeom prst="rect">
            <a:avLst/>
          </a:prstGeom>
        </p:spPr>
        <p:txBody>
          <a:bodyPr spcFirstLastPara="1" vert="horz" wrap="square" lIns="121900" tIns="121900" rIns="121900" bIns="121900" rtlCol="0" anchor="b" anchorCtr="0">
            <a:noAutofit/>
          </a:bodyPr>
          <a:lstStyle/>
          <a:p>
            <a:pPr>
              <a:spcBef>
                <a:spcPts val="0"/>
              </a:spcBef>
            </a:pPr>
            <a:br>
              <a:rPr lang="es-CO" sz="4800" b="1" dirty="0">
                <a:effectLst>
                  <a:outerShdw blurRad="38100" dist="38100" dir="2700000" algn="tl">
                    <a:srgbClr val="000000">
                      <a:alpha val="43137"/>
                    </a:srgbClr>
                  </a:outerShdw>
                </a:effectLst>
              </a:rPr>
            </a:br>
            <a:br>
              <a:rPr lang="es-CO" sz="4800" b="1" dirty="0">
                <a:effectLst>
                  <a:outerShdw blurRad="38100" dist="38100" dir="2700000" algn="tl">
                    <a:srgbClr val="000000">
                      <a:alpha val="43137"/>
                    </a:srgbClr>
                  </a:outerShdw>
                </a:effectLst>
              </a:rPr>
            </a:br>
            <a:r>
              <a:rPr lang="es-CO" sz="5400" b="1" dirty="0">
                <a:effectLst>
                  <a:outerShdw blurRad="38100" dist="38100" dir="2700000" algn="tl">
                    <a:srgbClr val="000000">
                      <a:alpha val="43137"/>
                    </a:srgbClr>
                  </a:outerShdw>
                </a:effectLst>
              </a:rPr>
              <a:t>R</a:t>
            </a:r>
            <a:r>
              <a:rPr lang="en" sz="5400" b="1" dirty="0">
                <a:effectLst>
                  <a:outerShdw blurRad="38100" dist="38100" dir="2700000" algn="tl">
                    <a:srgbClr val="000000">
                      <a:alpha val="43137"/>
                    </a:srgbClr>
                  </a:outerShdw>
                </a:effectLst>
              </a:rPr>
              <a:t>uta metodológica</a:t>
            </a:r>
            <a:endParaRPr sz="5400" b="1" dirty="0">
              <a:effectLst>
                <a:outerShdw blurRad="38100" dist="38100" dir="2700000" algn="tl">
                  <a:srgbClr val="000000">
                    <a:alpha val="43137"/>
                  </a:srgbClr>
                </a:outerShdw>
              </a:effectLst>
            </a:endParaRPr>
          </a:p>
        </p:txBody>
      </p:sp>
      <p:grpSp>
        <p:nvGrpSpPr>
          <p:cNvPr id="1213" name="Google Shape;1213;p41"/>
          <p:cNvGrpSpPr/>
          <p:nvPr/>
        </p:nvGrpSpPr>
        <p:grpSpPr>
          <a:xfrm flipH="1">
            <a:off x="8058764" y="-998367"/>
            <a:ext cx="4524405" cy="2395985"/>
            <a:chOff x="-1085827" y="927365"/>
            <a:chExt cx="3393304" cy="1796989"/>
          </a:xfrm>
        </p:grpSpPr>
        <p:sp>
          <p:nvSpPr>
            <p:cNvPr id="1214" name="Google Shape;1214;p41"/>
            <p:cNvSpPr/>
            <p:nvPr/>
          </p:nvSpPr>
          <p:spPr>
            <a:xfrm>
              <a:off x="1640153" y="2041303"/>
              <a:ext cx="667323" cy="530732"/>
            </a:xfrm>
            <a:custGeom>
              <a:avLst/>
              <a:gdLst/>
              <a:ahLst/>
              <a:cxnLst/>
              <a:rect l="l" t="t" r="r" b="b"/>
              <a:pathLst>
                <a:path w="14256" h="11338" extrusionOk="0">
                  <a:moveTo>
                    <a:pt x="1603" y="911"/>
                  </a:moveTo>
                  <a:cubicBezTo>
                    <a:pt x="6724" y="2124"/>
                    <a:pt x="11045" y="5533"/>
                    <a:pt x="13436" y="10223"/>
                  </a:cubicBezTo>
                  <a:lnTo>
                    <a:pt x="13436" y="10223"/>
                  </a:lnTo>
                  <a:cubicBezTo>
                    <a:pt x="8967" y="7650"/>
                    <a:pt x="3720" y="5802"/>
                    <a:pt x="916" y="1316"/>
                  </a:cubicBezTo>
                  <a:lnTo>
                    <a:pt x="916" y="1316"/>
                  </a:lnTo>
                  <a:cubicBezTo>
                    <a:pt x="3180" y="2506"/>
                    <a:pt x="5235" y="4056"/>
                    <a:pt x="7012" y="5908"/>
                  </a:cubicBezTo>
                  <a:cubicBezTo>
                    <a:pt x="7028" y="5924"/>
                    <a:pt x="7045" y="5931"/>
                    <a:pt x="7062" y="5931"/>
                  </a:cubicBezTo>
                  <a:cubicBezTo>
                    <a:pt x="7210" y="5931"/>
                    <a:pt x="7383" y="5405"/>
                    <a:pt x="7234" y="5256"/>
                  </a:cubicBezTo>
                  <a:cubicBezTo>
                    <a:pt x="5583" y="3536"/>
                    <a:pt x="3685" y="2072"/>
                    <a:pt x="1603" y="911"/>
                  </a:cubicBezTo>
                  <a:close/>
                  <a:moveTo>
                    <a:pt x="685" y="1"/>
                  </a:moveTo>
                  <a:cubicBezTo>
                    <a:pt x="578" y="1"/>
                    <a:pt x="493" y="151"/>
                    <a:pt x="457" y="312"/>
                  </a:cubicBezTo>
                  <a:lnTo>
                    <a:pt x="457" y="312"/>
                  </a:lnTo>
                  <a:cubicBezTo>
                    <a:pt x="396" y="283"/>
                    <a:pt x="336" y="253"/>
                    <a:pt x="275" y="224"/>
                  </a:cubicBezTo>
                  <a:cubicBezTo>
                    <a:pt x="260" y="217"/>
                    <a:pt x="246" y="214"/>
                    <a:pt x="233" y="214"/>
                  </a:cubicBezTo>
                  <a:cubicBezTo>
                    <a:pt x="58" y="214"/>
                    <a:pt x="1" y="759"/>
                    <a:pt x="39" y="862"/>
                  </a:cubicBezTo>
                  <a:cubicBezTo>
                    <a:pt x="2812" y="6421"/>
                    <a:pt x="8967" y="8292"/>
                    <a:pt x="13943" y="11314"/>
                  </a:cubicBezTo>
                  <a:cubicBezTo>
                    <a:pt x="13968" y="11330"/>
                    <a:pt x="13992" y="11338"/>
                    <a:pt x="14014" y="11338"/>
                  </a:cubicBezTo>
                  <a:cubicBezTo>
                    <a:pt x="14195" y="11338"/>
                    <a:pt x="14256" y="10829"/>
                    <a:pt x="14206" y="10718"/>
                  </a:cubicBezTo>
                  <a:cubicBezTo>
                    <a:pt x="11794" y="5090"/>
                    <a:pt x="6721" y="1070"/>
                    <a:pt x="705" y="3"/>
                  </a:cubicBezTo>
                  <a:cubicBezTo>
                    <a:pt x="698" y="1"/>
                    <a:pt x="691" y="1"/>
                    <a:pt x="685" y="1"/>
                  </a:cubicBezTo>
                  <a:close/>
                </a:path>
              </a:pathLst>
            </a:custGeom>
            <a:solidFill>
              <a:srgbClr val="FFD1B6"/>
            </a:solidFill>
            <a:ln>
              <a:noFill/>
            </a:ln>
          </p:spPr>
          <p:txBody>
            <a:bodyPr spcFirstLastPara="1" wrap="square" lIns="121900" tIns="121900" rIns="121900" bIns="121900" anchor="ctr" anchorCtr="0">
              <a:noAutofit/>
            </a:bodyPr>
            <a:lstStyle/>
            <a:p>
              <a:endParaRPr sz="2400" dirty="0"/>
            </a:p>
          </p:txBody>
        </p:sp>
        <p:sp>
          <p:nvSpPr>
            <p:cNvPr id="1215" name="Google Shape;1215;p41"/>
            <p:cNvSpPr/>
            <p:nvPr/>
          </p:nvSpPr>
          <p:spPr>
            <a:xfrm>
              <a:off x="1638983" y="1763579"/>
              <a:ext cx="393391" cy="313159"/>
            </a:xfrm>
            <a:custGeom>
              <a:avLst/>
              <a:gdLst/>
              <a:ahLst/>
              <a:cxnLst/>
              <a:rect l="l" t="t" r="r" b="b"/>
              <a:pathLst>
                <a:path w="8404" h="6690" extrusionOk="0">
                  <a:moveTo>
                    <a:pt x="7516" y="771"/>
                  </a:moveTo>
                  <a:cubicBezTo>
                    <a:pt x="5923" y="3064"/>
                    <a:pt x="3563" y="5032"/>
                    <a:pt x="875" y="5846"/>
                  </a:cubicBezTo>
                  <a:lnTo>
                    <a:pt x="875" y="5846"/>
                  </a:lnTo>
                  <a:cubicBezTo>
                    <a:pt x="1056" y="3841"/>
                    <a:pt x="1631" y="1930"/>
                    <a:pt x="3863" y="1375"/>
                  </a:cubicBezTo>
                  <a:cubicBezTo>
                    <a:pt x="5039" y="1075"/>
                    <a:pt x="6299" y="952"/>
                    <a:pt x="7516" y="771"/>
                  </a:cubicBezTo>
                  <a:close/>
                  <a:moveTo>
                    <a:pt x="8153" y="0"/>
                  </a:moveTo>
                  <a:cubicBezTo>
                    <a:pt x="8142" y="0"/>
                    <a:pt x="8130" y="1"/>
                    <a:pt x="8118" y="3"/>
                  </a:cubicBezTo>
                  <a:cubicBezTo>
                    <a:pt x="6191" y="308"/>
                    <a:pt x="3544" y="238"/>
                    <a:pt x="2005" y="1611"/>
                  </a:cubicBezTo>
                  <a:cubicBezTo>
                    <a:pt x="753" y="2723"/>
                    <a:pt x="514" y="4388"/>
                    <a:pt x="397" y="5978"/>
                  </a:cubicBezTo>
                  <a:lnTo>
                    <a:pt x="397" y="5978"/>
                  </a:lnTo>
                  <a:cubicBezTo>
                    <a:pt x="379" y="5982"/>
                    <a:pt x="360" y="5987"/>
                    <a:pt x="342" y="5991"/>
                  </a:cubicBezTo>
                  <a:cubicBezTo>
                    <a:pt x="64" y="6057"/>
                    <a:pt x="1" y="6689"/>
                    <a:pt x="259" y="6689"/>
                  </a:cubicBezTo>
                  <a:cubicBezTo>
                    <a:pt x="272" y="6689"/>
                    <a:pt x="286" y="6687"/>
                    <a:pt x="300" y="6684"/>
                  </a:cubicBezTo>
                  <a:cubicBezTo>
                    <a:pt x="354" y="6671"/>
                    <a:pt x="408" y="6658"/>
                    <a:pt x="461" y="6644"/>
                  </a:cubicBezTo>
                  <a:lnTo>
                    <a:pt x="461" y="6644"/>
                  </a:lnTo>
                  <a:cubicBezTo>
                    <a:pt x="483" y="6657"/>
                    <a:pt x="507" y="6662"/>
                    <a:pt x="532" y="6662"/>
                  </a:cubicBezTo>
                  <a:cubicBezTo>
                    <a:pt x="591" y="6662"/>
                    <a:pt x="657" y="6631"/>
                    <a:pt x="713" y="6577"/>
                  </a:cubicBezTo>
                  <a:lnTo>
                    <a:pt x="713" y="6577"/>
                  </a:lnTo>
                  <a:cubicBezTo>
                    <a:pt x="3863" y="5688"/>
                    <a:pt x="6556" y="3308"/>
                    <a:pt x="8257" y="571"/>
                  </a:cubicBezTo>
                  <a:cubicBezTo>
                    <a:pt x="8337" y="438"/>
                    <a:pt x="8403" y="0"/>
                    <a:pt x="8153" y="0"/>
                  </a:cubicBezTo>
                  <a:close/>
                </a:path>
              </a:pathLst>
            </a:custGeom>
            <a:solidFill>
              <a:srgbClr val="FFD1B6"/>
            </a:solidFill>
            <a:ln>
              <a:noFill/>
            </a:ln>
          </p:spPr>
          <p:txBody>
            <a:bodyPr spcFirstLastPara="1" wrap="square" lIns="121900" tIns="121900" rIns="121900" bIns="121900" anchor="ctr" anchorCtr="0">
              <a:noAutofit/>
            </a:bodyPr>
            <a:lstStyle/>
            <a:p>
              <a:endParaRPr sz="2400" dirty="0"/>
            </a:p>
          </p:txBody>
        </p:sp>
        <p:sp>
          <p:nvSpPr>
            <p:cNvPr id="1216" name="Google Shape;1216;p41"/>
            <p:cNvSpPr/>
            <p:nvPr/>
          </p:nvSpPr>
          <p:spPr>
            <a:xfrm>
              <a:off x="1178419" y="1874097"/>
              <a:ext cx="399008" cy="850257"/>
            </a:xfrm>
            <a:custGeom>
              <a:avLst/>
              <a:gdLst/>
              <a:ahLst/>
              <a:cxnLst/>
              <a:rect l="l" t="t" r="r" b="b"/>
              <a:pathLst>
                <a:path w="8524" h="18164" extrusionOk="0">
                  <a:moveTo>
                    <a:pt x="1697" y="1483"/>
                  </a:moveTo>
                  <a:cubicBezTo>
                    <a:pt x="3308" y="3226"/>
                    <a:pt x="4699" y="5173"/>
                    <a:pt x="5592" y="7401"/>
                  </a:cubicBezTo>
                  <a:cubicBezTo>
                    <a:pt x="6133" y="8745"/>
                    <a:pt x="6480" y="10173"/>
                    <a:pt x="6604" y="11628"/>
                  </a:cubicBezTo>
                  <a:cubicBezTo>
                    <a:pt x="6646" y="12252"/>
                    <a:pt x="6577" y="16854"/>
                    <a:pt x="5745" y="16951"/>
                  </a:cubicBezTo>
                  <a:cubicBezTo>
                    <a:pt x="5720" y="16954"/>
                    <a:pt x="5696" y="16956"/>
                    <a:pt x="5672" y="16956"/>
                  </a:cubicBezTo>
                  <a:cubicBezTo>
                    <a:pt x="5014" y="16956"/>
                    <a:pt x="4683" y="15882"/>
                    <a:pt x="4442" y="15440"/>
                  </a:cubicBezTo>
                  <a:cubicBezTo>
                    <a:pt x="2876" y="12668"/>
                    <a:pt x="921" y="9965"/>
                    <a:pt x="921" y="6707"/>
                  </a:cubicBezTo>
                  <a:cubicBezTo>
                    <a:pt x="921" y="4915"/>
                    <a:pt x="1558" y="3236"/>
                    <a:pt x="1697" y="1483"/>
                  </a:cubicBezTo>
                  <a:close/>
                  <a:moveTo>
                    <a:pt x="1637" y="1"/>
                  </a:moveTo>
                  <a:cubicBezTo>
                    <a:pt x="1581" y="1"/>
                    <a:pt x="1494" y="189"/>
                    <a:pt x="1449" y="352"/>
                  </a:cubicBezTo>
                  <a:lnTo>
                    <a:pt x="1449" y="352"/>
                  </a:lnTo>
                  <a:cubicBezTo>
                    <a:pt x="1384" y="285"/>
                    <a:pt x="1319" y="217"/>
                    <a:pt x="1254" y="151"/>
                  </a:cubicBezTo>
                  <a:cubicBezTo>
                    <a:pt x="1247" y="144"/>
                    <a:pt x="1239" y="140"/>
                    <a:pt x="1230" y="140"/>
                  </a:cubicBezTo>
                  <a:cubicBezTo>
                    <a:pt x="1124" y="140"/>
                    <a:pt x="930" y="674"/>
                    <a:pt x="1046" y="802"/>
                  </a:cubicBezTo>
                  <a:cubicBezTo>
                    <a:pt x="1186" y="945"/>
                    <a:pt x="1326" y="1089"/>
                    <a:pt x="1463" y="1235"/>
                  </a:cubicBezTo>
                  <a:lnTo>
                    <a:pt x="1463" y="1235"/>
                  </a:lnTo>
                  <a:cubicBezTo>
                    <a:pt x="1504" y="3964"/>
                    <a:pt x="0" y="6342"/>
                    <a:pt x="769" y="9147"/>
                  </a:cubicBezTo>
                  <a:cubicBezTo>
                    <a:pt x="1628" y="12335"/>
                    <a:pt x="3777" y="15288"/>
                    <a:pt x="5371" y="18143"/>
                  </a:cubicBezTo>
                  <a:cubicBezTo>
                    <a:pt x="5380" y="18157"/>
                    <a:pt x="5390" y="18163"/>
                    <a:pt x="5401" y="18163"/>
                  </a:cubicBezTo>
                  <a:cubicBezTo>
                    <a:pt x="5456" y="18163"/>
                    <a:pt x="5525" y="18016"/>
                    <a:pt x="5537" y="18005"/>
                  </a:cubicBezTo>
                  <a:cubicBezTo>
                    <a:pt x="8524" y="11857"/>
                    <a:pt x="6101" y="5373"/>
                    <a:pt x="1720" y="641"/>
                  </a:cubicBezTo>
                  <a:lnTo>
                    <a:pt x="1720" y="641"/>
                  </a:lnTo>
                  <a:cubicBezTo>
                    <a:pt x="1715" y="460"/>
                    <a:pt x="1704" y="278"/>
                    <a:pt x="1683" y="95"/>
                  </a:cubicBezTo>
                  <a:cubicBezTo>
                    <a:pt x="1675" y="28"/>
                    <a:pt x="1658" y="1"/>
                    <a:pt x="1637" y="1"/>
                  </a:cubicBezTo>
                  <a:close/>
                </a:path>
              </a:pathLst>
            </a:custGeom>
            <a:solidFill>
              <a:srgbClr val="FFD1B6"/>
            </a:solidFill>
            <a:ln>
              <a:noFill/>
            </a:ln>
          </p:spPr>
          <p:txBody>
            <a:bodyPr spcFirstLastPara="1" wrap="square" lIns="121900" tIns="121900" rIns="121900" bIns="121900" anchor="ctr" anchorCtr="0">
              <a:noAutofit/>
            </a:bodyPr>
            <a:lstStyle/>
            <a:p>
              <a:endParaRPr sz="2400" dirty="0"/>
            </a:p>
          </p:txBody>
        </p:sp>
        <p:sp>
          <p:nvSpPr>
            <p:cNvPr id="1217" name="Google Shape;1217;p41"/>
            <p:cNvSpPr/>
            <p:nvPr/>
          </p:nvSpPr>
          <p:spPr>
            <a:xfrm>
              <a:off x="1224995" y="1859446"/>
              <a:ext cx="125544" cy="461500"/>
            </a:xfrm>
            <a:custGeom>
              <a:avLst/>
              <a:gdLst/>
              <a:ahLst/>
              <a:cxnLst/>
              <a:rect l="l" t="t" r="r" b="b"/>
              <a:pathLst>
                <a:path w="2682" h="9859" extrusionOk="0">
                  <a:moveTo>
                    <a:pt x="291" y="1"/>
                  </a:moveTo>
                  <a:cubicBezTo>
                    <a:pt x="230" y="1"/>
                    <a:pt x="1" y="515"/>
                    <a:pt x="92" y="672"/>
                  </a:cubicBezTo>
                  <a:cubicBezTo>
                    <a:pt x="1825" y="3402"/>
                    <a:pt x="2158" y="6605"/>
                    <a:pt x="2421" y="9765"/>
                  </a:cubicBezTo>
                  <a:cubicBezTo>
                    <a:pt x="2427" y="9831"/>
                    <a:pt x="2440" y="9859"/>
                    <a:pt x="2459" y="9859"/>
                  </a:cubicBezTo>
                  <a:cubicBezTo>
                    <a:pt x="2533" y="9859"/>
                    <a:pt x="2682" y="9419"/>
                    <a:pt x="2671" y="9308"/>
                  </a:cubicBezTo>
                  <a:cubicBezTo>
                    <a:pt x="2407" y="6092"/>
                    <a:pt x="2075" y="2806"/>
                    <a:pt x="300" y="6"/>
                  </a:cubicBezTo>
                  <a:cubicBezTo>
                    <a:pt x="298" y="2"/>
                    <a:pt x="295" y="1"/>
                    <a:pt x="291" y="1"/>
                  </a:cubicBezTo>
                  <a:close/>
                </a:path>
              </a:pathLst>
            </a:custGeom>
            <a:solidFill>
              <a:srgbClr val="FFD1B6"/>
            </a:solidFill>
            <a:ln>
              <a:noFill/>
            </a:ln>
          </p:spPr>
          <p:txBody>
            <a:bodyPr spcFirstLastPara="1" wrap="square" lIns="121900" tIns="121900" rIns="121900" bIns="121900" anchor="ctr" anchorCtr="0">
              <a:noAutofit/>
            </a:bodyPr>
            <a:lstStyle/>
            <a:p>
              <a:endParaRPr sz="2400" dirty="0"/>
            </a:p>
          </p:txBody>
        </p:sp>
        <p:sp>
          <p:nvSpPr>
            <p:cNvPr id="1218" name="Google Shape;1218;p41"/>
            <p:cNvSpPr/>
            <p:nvPr/>
          </p:nvSpPr>
          <p:spPr>
            <a:xfrm>
              <a:off x="898589" y="1543853"/>
              <a:ext cx="978329" cy="243646"/>
            </a:xfrm>
            <a:custGeom>
              <a:avLst/>
              <a:gdLst/>
              <a:ahLst/>
              <a:cxnLst/>
              <a:rect l="l" t="t" r="r" b="b"/>
              <a:pathLst>
                <a:path w="20900" h="5205" extrusionOk="0">
                  <a:moveTo>
                    <a:pt x="6191" y="711"/>
                  </a:moveTo>
                  <a:cubicBezTo>
                    <a:pt x="7201" y="711"/>
                    <a:pt x="8213" y="885"/>
                    <a:pt x="9200" y="1079"/>
                  </a:cubicBezTo>
                  <a:cubicBezTo>
                    <a:pt x="12508" y="1723"/>
                    <a:pt x="15816" y="2464"/>
                    <a:pt x="19114" y="3169"/>
                  </a:cubicBezTo>
                  <a:lnTo>
                    <a:pt x="19114" y="3169"/>
                  </a:lnTo>
                  <a:cubicBezTo>
                    <a:pt x="16821" y="3798"/>
                    <a:pt x="14548" y="4445"/>
                    <a:pt x="12204" y="4445"/>
                  </a:cubicBezTo>
                  <a:cubicBezTo>
                    <a:pt x="11478" y="4445"/>
                    <a:pt x="10746" y="4383"/>
                    <a:pt x="10004" y="4239"/>
                  </a:cubicBezTo>
                  <a:cubicBezTo>
                    <a:pt x="7316" y="3709"/>
                    <a:pt x="4685" y="2899"/>
                    <a:pt x="2160" y="1836"/>
                  </a:cubicBezTo>
                  <a:lnTo>
                    <a:pt x="2160" y="1836"/>
                  </a:lnTo>
                  <a:cubicBezTo>
                    <a:pt x="2841" y="1540"/>
                    <a:pt x="3502" y="1190"/>
                    <a:pt x="4251" y="968"/>
                  </a:cubicBezTo>
                  <a:cubicBezTo>
                    <a:pt x="4892" y="783"/>
                    <a:pt x="5541" y="711"/>
                    <a:pt x="6191" y="711"/>
                  </a:cubicBezTo>
                  <a:close/>
                  <a:moveTo>
                    <a:pt x="6257" y="1"/>
                  </a:moveTo>
                  <a:cubicBezTo>
                    <a:pt x="5713" y="1"/>
                    <a:pt x="5171" y="51"/>
                    <a:pt x="4640" y="178"/>
                  </a:cubicBezTo>
                  <a:cubicBezTo>
                    <a:pt x="3459" y="459"/>
                    <a:pt x="2465" y="1130"/>
                    <a:pt x="1333" y="1476"/>
                  </a:cubicBezTo>
                  <a:lnTo>
                    <a:pt x="1333" y="1476"/>
                  </a:lnTo>
                  <a:cubicBezTo>
                    <a:pt x="1103" y="1374"/>
                    <a:pt x="875" y="1269"/>
                    <a:pt x="647" y="1162"/>
                  </a:cubicBezTo>
                  <a:cubicBezTo>
                    <a:pt x="634" y="1156"/>
                    <a:pt x="622" y="1153"/>
                    <a:pt x="609" y="1153"/>
                  </a:cubicBezTo>
                  <a:cubicBezTo>
                    <a:pt x="479" y="1153"/>
                    <a:pt x="357" y="1459"/>
                    <a:pt x="379" y="1672"/>
                  </a:cubicBezTo>
                  <a:lnTo>
                    <a:pt x="379" y="1672"/>
                  </a:lnTo>
                  <a:cubicBezTo>
                    <a:pt x="366" y="1673"/>
                    <a:pt x="354" y="1674"/>
                    <a:pt x="342" y="1675"/>
                  </a:cubicBezTo>
                  <a:cubicBezTo>
                    <a:pt x="125" y="1702"/>
                    <a:pt x="1" y="2369"/>
                    <a:pt x="257" y="2369"/>
                  </a:cubicBezTo>
                  <a:cubicBezTo>
                    <a:pt x="262" y="2369"/>
                    <a:pt x="268" y="2369"/>
                    <a:pt x="273" y="2368"/>
                  </a:cubicBezTo>
                  <a:cubicBezTo>
                    <a:pt x="604" y="2340"/>
                    <a:pt x="916" y="2276"/>
                    <a:pt x="1216" y="2188"/>
                  </a:cubicBezTo>
                  <a:lnTo>
                    <a:pt x="1216" y="2188"/>
                  </a:lnTo>
                  <a:cubicBezTo>
                    <a:pt x="4242" y="3528"/>
                    <a:pt x="7428" y="4585"/>
                    <a:pt x="10697" y="5085"/>
                  </a:cubicBezTo>
                  <a:cubicBezTo>
                    <a:pt x="11224" y="5168"/>
                    <a:pt x="11750" y="5205"/>
                    <a:pt x="12275" y="5205"/>
                  </a:cubicBezTo>
                  <a:cubicBezTo>
                    <a:pt x="15080" y="5205"/>
                    <a:pt x="17856" y="4152"/>
                    <a:pt x="20553" y="3463"/>
                  </a:cubicBezTo>
                  <a:cubicBezTo>
                    <a:pt x="20747" y="3421"/>
                    <a:pt x="20899" y="2825"/>
                    <a:pt x="20664" y="2770"/>
                  </a:cubicBezTo>
                  <a:cubicBezTo>
                    <a:pt x="16685" y="1924"/>
                    <a:pt x="12707" y="940"/>
                    <a:pt x="8701" y="247"/>
                  </a:cubicBezTo>
                  <a:cubicBezTo>
                    <a:pt x="7901" y="114"/>
                    <a:pt x="7077" y="1"/>
                    <a:pt x="6257" y="1"/>
                  </a:cubicBezTo>
                  <a:close/>
                </a:path>
              </a:pathLst>
            </a:custGeom>
            <a:solidFill>
              <a:srgbClr val="FFD1B6"/>
            </a:solidFill>
            <a:ln>
              <a:noFill/>
            </a:ln>
          </p:spPr>
          <p:txBody>
            <a:bodyPr spcFirstLastPara="1" wrap="square" lIns="121900" tIns="121900" rIns="121900" bIns="121900" anchor="ctr" anchorCtr="0">
              <a:noAutofit/>
            </a:bodyPr>
            <a:lstStyle/>
            <a:p>
              <a:endParaRPr sz="2400" dirty="0"/>
            </a:p>
          </p:txBody>
        </p:sp>
        <p:sp>
          <p:nvSpPr>
            <p:cNvPr id="1219" name="Google Shape;1219;p41"/>
            <p:cNvSpPr/>
            <p:nvPr/>
          </p:nvSpPr>
          <p:spPr>
            <a:xfrm>
              <a:off x="892223" y="1600072"/>
              <a:ext cx="542153" cy="81637"/>
            </a:xfrm>
            <a:custGeom>
              <a:avLst/>
              <a:gdLst/>
              <a:ahLst/>
              <a:cxnLst/>
              <a:rect l="l" t="t" r="r" b="b"/>
              <a:pathLst>
                <a:path w="11582" h="1744" extrusionOk="0">
                  <a:moveTo>
                    <a:pt x="362" y="1"/>
                  </a:moveTo>
                  <a:cubicBezTo>
                    <a:pt x="150" y="1"/>
                    <a:pt x="0" y="642"/>
                    <a:pt x="229" y="696"/>
                  </a:cubicBezTo>
                  <a:cubicBezTo>
                    <a:pt x="3268" y="1397"/>
                    <a:pt x="6376" y="1743"/>
                    <a:pt x="9486" y="1743"/>
                  </a:cubicBezTo>
                  <a:cubicBezTo>
                    <a:pt x="10065" y="1743"/>
                    <a:pt x="10643" y="1732"/>
                    <a:pt x="11221" y="1708"/>
                  </a:cubicBezTo>
                  <a:cubicBezTo>
                    <a:pt x="11471" y="1694"/>
                    <a:pt x="11582" y="1015"/>
                    <a:pt x="11374" y="1015"/>
                  </a:cubicBezTo>
                  <a:cubicBezTo>
                    <a:pt x="10796" y="1038"/>
                    <a:pt x="10217" y="1050"/>
                    <a:pt x="9639" y="1050"/>
                  </a:cubicBezTo>
                  <a:cubicBezTo>
                    <a:pt x="6528" y="1050"/>
                    <a:pt x="3420" y="704"/>
                    <a:pt x="381" y="3"/>
                  </a:cubicBezTo>
                  <a:cubicBezTo>
                    <a:pt x="375" y="1"/>
                    <a:pt x="368" y="1"/>
                    <a:pt x="362" y="1"/>
                  </a:cubicBezTo>
                  <a:close/>
                </a:path>
              </a:pathLst>
            </a:custGeom>
            <a:solidFill>
              <a:srgbClr val="FFD1B6"/>
            </a:solidFill>
            <a:ln>
              <a:noFill/>
            </a:ln>
          </p:spPr>
          <p:txBody>
            <a:bodyPr spcFirstLastPara="1" wrap="square" lIns="121900" tIns="121900" rIns="121900" bIns="121900" anchor="ctr" anchorCtr="0">
              <a:noAutofit/>
            </a:bodyPr>
            <a:lstStyle/>
            <a:p>
              <a:endParaRPr sz="2400" dirty="0"/>
            </a:p>
          </p:txBody>
        </p:sp>
        <p:sp>
          <p:nvSpPr>
            <p:cNvPr id="1220" name="Google Shape;1220;p41"/>
            <p:cNvSpPr/>
            <p:nvPr/>
          </p:nvSpPr>
          <p:spPr>
            <a:xfrm>
              <a:off x="-1085827" y="1164177"/>
              <a:ext cx="2764833" cy="894773"/>
            </a:xfrm>
            <a:custGeom>
              <a:avLst/>
              <a:gdLst/>
              <a:ahLst/>
              <a:cxnLst/>
              <a:rect l="l" t="t" r="r" b="b"/>
              <a:pathLst>
                <a:path w="59065" h="19115" extrusionOk="0">
                  <a:moveTo>
                    <a:pt x="5289" y="0"/>
                  </a:moveTo>
                  <a:cubicBezTo>
                    <a:pt x="3658" y="0"/>
                    <a:pt x="2027" y="34"/>
                    <a:pt x="401" y="69"/>
                  </a:cubicBezTo>
                  <a:cubicBezTo>
                    <a:pt x="72" y="69"/>
                    <a:pt x="1" y="762"/>
                    <a:pt x="363" y="762"/>
                  </a:cubicBezTo>
                  <a:cubicBezTo>
                    <a:pt x="366" y="762"/>
                    <a:pt x="370" y="762"/>
                    <a:pt x="374" y="762"/>
                  </a:cubicBezTo>
                  <a:cubicBezTo>
                    <a:pt x="1869" y="729"/>
                    <a:pt x="3364" y="701"/>
                    <a:pt x="4857" y="701"/>
                  </a:cubicBezTo>
                  <a:cubicBezTo>
                    <a:pt x="9062" y="701"/>
                    <a:pt x="13245" y="923"/>
                    <a:pt x="17368" y="1885"/>
                  </a:cubicBezTo>
                  <a:cubicBezTo>
                    <a:pt x="22650" y="3104"/>
                    <a:pt x="27917" y="4588"/>
                    <a:pt x="33101" y="6112"/>
                  </a:cubicBezTo>
                  <a:cubicBezTo>
                    <a:pt x="38078" y="7568"/>
                    <a:pt x="44163" y="10049"/>
                    <a:pt x="47837" y="13834"/>
                  </a:cubicBezTo>
                  <a:cubicBezTo>
                    <a:pt x="50942" y="17036"/>
                    <a:pt x="54047" y="19115"/>
                    <a:pt x="58676" y="19115"/>
                  </a:cubicBezTo>
                  <a:cubicBezTo>
                    <a:pt x="58995" y="19115"/>
                    <a:pt x="59065" y="18422"/>
                    <a:pt x="58690" y="18422"/>
                  </a:cubicBezTo>
                  <a:lnTo>
                    <a:pt x="58704" y="18408"/>
                  </a:lnTo>
                  <a:cubicBezTo>
                    <a:pt x="55863" y="18408"/>
                    <a:pt x="53104" y="17618"/>
                    <a:pt x="50831" y="15871"/>
                  </a:cubicBezTo>
                  <a:cubicBezTo>
                    <a:pt x="48876" y="14374"/>
                    <a:pt x="47545" y="12364"/>
                    <a:pt x="45452" y="11020"/>
                  </a:cubicBezTo>
                  <a:cubicBezTo>
                    <a:pt x="41238" y="8303"/>
                    <a:pt x="36525" y="6320"/>
                    <a:pt x="31715" y="4990"/>
                  </a:cubicBezTo>
                  <a:cubicBezTo>
                    <a:pt x="26572" y="3576"/>
                    <a:pt x="21416" y="1954"/>
                    <a:pt x="16190" y="900"/>
                  </a:cubicBezTo>
                  <a:cubicBezTo>
                    <a:pt x="12596" y="172"/>
                    <a:pt x="8942" y="0"/>
                    <a:pt x="5289" y="0"/>
                  </a:cubicBezTo>
                  <a:close/>
                </a:path>
              </a:pathLst>
            </a:custGeom>
            <a:solidFill>
              <a:srgbClr val="FFD1B6"/>
            </a:solidFill>
            <a:ln>
              <a:noFill/>
            </a:ln>
          </p:spPr>
          <p:txBody>
            <a:bodyPr spcFirstLastPara="1" wrap="square" lIns="121900" tIns="121900" rIns="121900" bIns="121900" anchor="ctr" anchorCtr="0">
              <a:noAutofit/>
            </a:bodyPr>
            <a:lstStyle/>
            <a:p>
              <a:endParaRPr sz="2400" dirty="0"/>
            </a:p>
          </p:txBody>
        </p:sp>
        <p:sp>
          <p:nvSpPr>
            <p:cNvPr id="1221" name="Google Shape;1221;p41"/>
            <p:cNvSpPr/>
            <p:nvPr/>
          </p:nvSpPr>
          <p:spPr>
            <a:xfrm>
              <a:off x="430302" y="1419947"/>
              <a:ext cx="671162" cy="794927"/>
            </a:xfrm>
            <a:custGeom>
              <a:avLst/>
              <a:gdLst/>
              <a:ahLst/>
              <a:cxnLst/>
              <a:rect l="l" t="t" r="r" b="b"/>
              <a:pathLst>
                <a:path w="14338" h="16982" extrusionOk="0">
                  <a:moveTo>
                    <a:pt x="1344" y="1589"/>
                  </a:moveTo>
                  <a:lnTo>
                    <a:pt x="1344" y="1589"/>
                  </a:lnTo>
                  <a:cubicBezTo>
                    <a:pt x="4008" y="3433"/>
                    <a:pt x="7021" y="4478"/>
                    <a:pt x="9348" y="6997"/>
                  </a:cubicBezTo>
                  <a:cubicBezTo>
                    <a:pt x="11696" y="9564"/>
                    <a:pt x="13299" y="12731"/>
                    <a:pt x="13957" y="16152"/>
                  </a:cubicBezTo>
                  <a:lnTo>
                    <a:pt x="13957" y="16152"/>
                  </a:lnTo>
                  <a:cubicBezTo>
                    <a:pt x="7694" y="13533"/>
                    <a:pt x="3031" y="8136"/>
                    <a:pt x="1344" y="1589"/>
                  </a:cubicBezTo>
                  <a:close/>
                  <a:moveTo>
                    <a:pt x="302" y="1"/>
                  </a:moveTo>
                  <a:cubicBezTo>
                    <a:pt x="196" y="1"/>
                    <a:pt x="0" y="559"/>
                    <a:pt x="116" y="662"/>
                  </a:cubicBezTo>
                  <a:lnTo>
                    <a:pt x="130" y="662"/>
                  </a:lnTo>
                  <a:cubicBezTo>
                    <a:pt x="382" y="876"/>
                    <a:pt x="639" y="1078"/>
                    <a:pt x="900" y="1271"/>
                  </a:cubicBezTo>
                  <a:lnTo>
                    <a:pt x="900" y="1271"/>
                  </a:lnTo>
                  <a:cubicBezTo>
                    <a:pt x="2419" y="8385"/>
                    <a:pt x="7365" y="14272"/>
                    <a:pt x="14131" y="16978"/>
                  </a:cubicBezTo>
                  <a:cubicBezTo>
                    <a:pt x="14137" y="16980"/>
                    <a:pt x="14143" y="16981"/>
                    <a:pt x="14148" y="16981"/>
                  </a:cubicBezTo>
                  <a:cubicBezTo>
                    <a:pt x="14275" y="16981"/>
                    <a:pt x="14338" y="16420"/>
                    <a:pt x="14325" y="16340"/>
                  </a:cubicBezTo>
                  <a:cubicBezTo>
                    <a:pt x="13798" y="12847"/>
                    <a:pt x="12301" y="9576"/>
                    <a:pt x="10028" y="6886"/>
                  </a:cubicBezTo>
                  <a:cubicBezTo>
                    <a:pt x="9002" y="5680"/>
                    <a:pt x="7837" y="4613"/>
                    <a:pt x="6534" y="3712"/>
                  </a:cubicBezTo>
                  <a:cubicBezTo>
                    <a:pt x="4823" y="2515"/>
                    <a:pt x="2833" y="1804"/>
                    <a:pt x="1117" y="615"/>
                  </a:cubicBezTo>
                  <a:lnTo>
                    <a:pt x="1117" y="615"/>
                  </a:lnTo>
                  <a:cubicBezTo>
                    <a:pt x="1102" y="543"/>
                    <a:pt x="1087" y="471"/>
                    <a:pt x="1073" y="399"/>
                  </a:cubicBezTo>
                  <a:cubicBezTo>
                    <a:pt x="1069" y="379"/>
                    <a:pt x="1063" y="369"/>
                    <a:pt x="1054" y="369"/>
                  </a:cubicBezTo>
                  <a:cubicBezTo>
                    <a:pt x="1032" y="369"/>
                    <a:pt x="996" y="426"/>
                    <a:pt x="960" y="505"/>
                  </a:cubicBezTo>
                  <a:lnTo>
                    <a:pt x="960" y="505"/>
                  </a:lnTo>
                  <a:cubicBezTo>
                    <a:pt x="743" y="349"/>
                    <a:pt x="531" y="185"/>
                    <a:pt x="324" y="11"/>
                  </a:cubicBezTo>
                  <a:cubicBezTo>
                    <a:pt x="317" y="4"/>
                    <a:pt x="310" y="1"/>
                    <a:pt x="302" y="1"/>
                  </a:cubicBezTo>
                  <a:close/>
                </a:path>
              </a:pathLst>
            </a:custGeom>
            <a:solidFill>
              <a:srgbClr val="FFD1B6"/>
            </a:solidFill>
            <a:ln>
              <a:noFill/>
            </a:ln>
          </p:spPr>
          <p:txBody>
            <a:bodyPr spcFirstLastPara="1" wrap="square" lIns="121900" tIns="121900" rIns="121900" bIns="121900" anchor="ctr" anchorCtr="0">
              <a:noAutofit/>
            </a:bodyPr>
            <a:lstStyle/>
            <a:p>
              <a:endParaRPr sz="2400" dirty="0"/>
            </a:p>
          </p:txBody>
        </p:sp>
        <p:sp>
          <p:nvSpPr>
            <p:cNvPr id="1222" name="Google Shape;1222;p41"/>
            <p:cNvSpPr/>
            <p:nvPr/>
          </p:nvSpPr>
          <p:spPr>
            <a:xfrm>
              <a:off x="433017" y="1422381"/>
              <a:ext cx="394983" cy="490428"/>
            </a:xfrm>
            <a:custGeom>
              <a:avLst/>
              <a:gdLst/>
              <a:ahLst/>
              <a:cxnLst/>
              <a:rect l="l" t="t" r="r" b="b"/>
              <a:pathLst>
                <a:path w="8438" h="10477" extrusionOk="0">
                  <a:moveTo>
                    <a:pt x="309" y="1"/>
                  </a:moveTo>
                  <a:cubicBezTo>
                    <a:pt x="200" y="1"/>
                    <a:pt x="0" y="526"/>
                    <a:pt x="128" y="666"/>
                  </a:cubicBezTo>
                  <a:cubicBezTo>
                    <a:pt x="2872" y="3812"/>
                    <a:pt x="5936" y="6890"/>
                    <a:pt x="8126" y="10466"/>
                  </a:cubicBezTo>
                  <a:cubicBezTo>
                    <a:pt x="8131" y="10474"/>
                    <a:pt x="8137" y="10477"/>
                    <a:pt x="8145" y="10477"/>
                  </a:cubicBezTo>
                  <a:cubicBezTo>
                    <a:pt x="8231" y="10477"/>
                    <a:pt x="8437" y="9968"/>
                    <a:pt x="8348" y="9815"/>
                  </a:cubicBezTo>
                  <a:cubicBezTo>
                    <a:pt x="6144" y="6238"/>
                    <a:pt x="3080" y="3161"/>
                    <a:pt x="336" y="14"/>
                  </a:cubicBezTo>
                  <a:cubicBezTo>
                    <a:pt x="328" y="5"/>
                    <a:pt x="318" y="1"/>
                    <a:pt x="309" y="1"/>
                  </a:cubicBezTo>
                  <a:close/>
                </a:path>
              </a:pathLst>
            </a:custGeom>
            <a:solidFill>
              <a:srgbClr val="FFD1B6"/>
            </a:solidFill>
            <a:ln>
              <a:noFill/>
            </a:ln>
          </p:spPr>
          <p:txBody>
            <a:bodyPr spcFirstLastPara="1" wrap="square" lIns="121900" tIns="121900" rIns="121900" bIns="121900" anchor="ctr" anchorCtr="0">
              <a:noAutofit/>
            </a:bodyPr>
            <a:lstStyle/>
            <a:p>
              <a:endParaRPr sz="2400" dirty="0"/>
            </a:p>
          </p:txBody>
        </p:sp>
        <p:sp>
          <p:nvSpPr>
            <p:cNvPr id="1223" name="Google Shape;1223;p41"/>
            <p:cNvSpPr/>
            <p:nvPr/>
          </p:nvSpPr>
          <p:spPr>
            <a:xfrm>
              <a:off x="112462" y="1082306"/>
              <a:ext cx="984133" cy="314095"/>
            </a:xfrm>
            <a:custGeom>
              <a:avLst/>
              <a:gdLst/>
              <a:ahLst/>
              <a:cxnLst/>
              <a:rect l="l" t="t" r="r" b="b"/>
              <a:pathLst>
                <a:path w="21024" h="6710" extrusionOk="0">
                  <a:moveTo>
                    <a:pt x="9837" y="700"/>
                  </a:moveTo>
                  <a:cubicBezTo>
                    <a:pt x="10284" y="700"/>
                    <a:pt x="10735" y="725"/>
                    <a:pt x="11190" y="778"/>
                  </a:cubicBezTo>
                  <a:cubicBezTo>
                    <a:pt x="13676" y="1066"/>
                    <a:pt x="16031" y="1888"/>
                    <a:pt x="18482" y="1992"/>
                  </a:cubicBezTo>
                  <a:lnTo>
                    <a:pt x="18482" y="1992"/>
                  </a:lnTo>
                  <a:cubicBezTo>
                    <a:pt x="14164" y="3682"/>
                    <a:pt x="9737" y="6016"/>
                    <a:pt x="5215" y="6016"/>
                  </a:cubicBezTo>
                  <a:cubicBezTo>
                    <a:pt x="3745" y="6016"/>
                    <a:pt x="2264" y="5769"/>
                    <a:pt x="774" y="5173"/>
                  </a:cubicBezTo>
                  <a:lnTo>
                    <a:pt x="774" y="5173"/>
                  </a:lnTo>
                  <a:cubicBezTo>
                    <a:pt x="3008" y="2343"/>
                    <a:pt x="6277" y="700"/>
                    <a:pt x="9837" y="700"/>
                  </a:cubicBezTo>
                  <a:close/>
                  <a:moveTo>
                    <a:pt x="9808" y="0"/>
                  </a:moveTo>
                  <a:cubicBezTo>
                    <a:pt x="9489" y="0"/>
                    <a:pt x="9169" y="14"/>
                    <a:pt x="8847" y="43"/>
                  </a:cubicBezTo>
                  <a:cubicBezTo>
                    <a:pt x="5451" y="348"/>
                    <a:pt x="2484" y="2192"/>
                    <a:pt x="461" y="4895"/>
                  </a:cubicBezTo>
                  <a:cubicBezTo>
                    <a:pt x="438" y="4922"/>
                    <a:pt x="420" y="4966"/>
                    <a:pt x="406" y="5019"/>
                  </a:cubicBezTo>
                  <a:lnTo>
                    <a:pt x="406" y="5019"/>
                  </a:lnTo>
                  <a:cubicBezTo>
                    <a:pt x="397" y="5014"/>
                    <a:pt x="387" y="5010"/>
                    <a:pt x="377" y="5006"/>
                  </a:cubicBezTo>
                  <a:cubicBezTo>
                    <a:pt x="368" y="5003"/>
                    <a:pt x="360" y="5001"/>
                    <a:pt x="351" y="5001"/>
                  </a:cubicBezTo>
                  <a:cubicBezTo>
                    <a:pt x="178" y="5001"/>
                    <a:pt x="0" y="5607"/>
                    <a:pt x="211" y="5699"/>
                  </a:cubicBezTo>
                  <a:cubicBezTo>
                    <a:pt x="1842" y="6417"/>
                    <a:pt x="3462" y="6709"/>
                    <a:pt x="5072" y="6709"/>
                  </a:cubicBezTo>
                  <a:cubicBezTo>
                    <a:pt x="10424" y="6709"/>
                    <a:pt x="15650" y="3472"/>
                    <a:pt x="20713" y="1873"/>
                  </a:cubicBezTo>
                  <a:cubicBezTo>
                    <a:pt x="20901" y="1806"/>
                    <a:pt x="21024" y="1178"/>
                    <a:pt x="20804" y="1178"/>
                  </a:cubicBezTo>
                  <a:cubicBezTo>
                    <a:pt x="20797" y="1178"/>
                    <a:pt x="20790" y="1179"/>
                    <a:pt x="20782" y="1180"/>
                  </a:cubicBezTo>
                  <a:cubicBezTo>
                    <a:pt x="20782" y="1180"/>
                    <a:pt x="20781" y="1180"/>
                    <a:pt x="20781" y="1180"/>
                  </a:cubicBezTo>
                  <a:lnTo>
                    <a:pt x="20781" y="1180"/>
                  </a:lnTo>
                  <a:lnTo>
                    <a:pt x="20782" y="1166"/>
                  </a:lnTo>
                  <a:lnTo>
                    <a:pt x="20782" y="1166"/>
                  </a:lnTo>
                  <a:cubicBezTo>
                    <a:pt x="20752" y="1176"/>
                    <a:pt x="20723" y="1185"/>
                    <a:pt x="20693" y="1195"/>
                  </a:cubicBezTo>
                  <a:lnTo>
                    <a:pt x="20693" y="1195"/>
                  </a:lnTo>
                  <a:cubicBezTo>
                    <a:pt x="20163" y="1280"/>
                    <a:pt x="19638" y="1316"/>
                    <a:pt x="19116" y="1316"/>
                  </a:cubicBezTo>
                  <a:cubicBezTo>
                    <a:pt x="15975" y="1316"/>
                    <a:pt x="12959" y="0"/>
                    <a:pt x="9808" y="0"/>
                  </a:cubicBezTo>
                  <a:close/>
                </a:path>
              </a:pathLst>
            </a:custGeom>
            <a:solidFill>
              <a:srgbClr val="FFD1B6"/>
            </a:solidFill>
            <a:ln>
              <a:noFill/>
            </a:ln>
          </p:spPr>
          <p:txBody>
            <a:bodyPr spcFirstLastPara="1" wrap="square" lIns="121900" tIns="121900" rIns="121900" bIns="121900" anchor="ctr" anchorCtr="0">
              <a:noAutofit/>
            </a:bodyPr>
            <a:lstStyle/>
            <a:p>
              <a:endParaRPr sz="2400" dirty="0"/>
            </a:p>
          </p:txBody>
        </p:sp>
        <p:sp>
          <p:nvSpPr>
            <p:cNvPr id="1224" name="Google Shape;1224;p41"/>
            <p:cNvSpPr/>
            <p:nvPr/>
          </p:nvSpPr>
          <p:spPr>
            <a:xfrm>
              <a:off x="128377" y="1216604"/>
              <a:ext cx="577776" cy="132191"/>
            </a:xfrm>
            <a:custGeom>
              <a:avLst/>
              <a:gdLst/>
              <a:ahLst/>
              <a:cxnLst/>
              <a:rect l="l" t="t" r="r" b="b"/>
              <a:pathLst>
                <a:path w="12343" h="2824" extrusionOk="0">
                  <a:moveTo>
                    <a:pt x="12207" y="0"/>
                  </a:moveTo>
                  <a:cubicBezTo>
                    <a:pt x="12203" y="0"/>
                    <a:pt x="12199" y="1"/>
                    <a:pt x="12194" y="2"/>
                  </a:cubicBezTo>
                  <a:cubicBezTo>
                    <a:pt x="10337" y="557"/>
                    <a:pt x="8465" y="1042"/>
                    <a:pt x="6552" y="1430"/>
                  </a:cubicBezTo>
                  <a:cubicBezTo>
                    <a:pt x="5120" y="1714"/>
                    <a:pt x="3502" y="2140"/>
                    <a:pt x="1959" y="2140"/>
                  </a:cubicBezTo>
                  <a:cubicBezTo>
                    <a:pt x="1397" y="2140"/>
                    <a:pt x="844" y="2084"/>
                    <a:pt x="315" y="1943"/>
                  </a:cubicBezTo>
                  <a:cubicBezTo>
                    <a:pt x="310" y="1942"/>
                    <a:pt x="306" y="1941"/>
                    <a:pt x="301" y="1941"/>
                  </a:cubicBezTo>
                  <a:cubicBezTo>
                    <a:pt x="153" y="1941"/>
                    <a:pt x="1" y="2596"/>
                    <a:pt x="162" y="2636"/>
                  </a:cubicBezTo>
                  <a:cubicBezTo>
                    <a:pt x="677" y="2770"/>
                    <a:pt x="1207" y="2823"/>
                    <a:pt x="1742" y="2823"/>
                  </a:cubicBezTo>
                  <a:cubicBezTo>
                    <a:pt x="3096" y="2823"/>
                    <a:pt x="4489" y="2482"/>
                    <a:pt x="5790" y="2234"/>
                  </a:cubicBezTo>
                  <a:cubicBezTo>
                    <a:pt x="7925" y="1832"/>
                    <a:pt x="10032" y="1305"/>
                    <a:pt x="12097" y="681"/>
                  </a:cubicBezTo>
                  <a:cubicBezTo>
                    <a:pt x="12272" y="628"/>
                    <a:pt x="12342" y="0"/>
                    <a:pt x="12207" y="0"/>
                  </a:cubicBezTo>
                  <a:close/>
                </a:path>
              </a:pathLst>
            </a:custGeom>
            <a:solidFill>
              <a:srgbClr val="FFD1B6"/>
            </a:solidFill>
            <a:ln>
              <a:noFill/>
            </a:ln>
          </p:spPr>
          <p:txBody>
            <a:bodyPr spcFirstLastPara="1" wrap="square" lIns="121900" tIns="121900" rIns="121900" bIns="121900" anchor="ctr" anchorCtr="0">
              <a:noAutofit/>
            </a:bodyPr>
            <a:lstStyle/>
            <a:p>
              <a:endParaRPr sz="2400" dirty="0"/>
            </a:p>
          </p:txBody>
        </p:sp>
        <p:sp>
          <p:nvSpPr>
            <p:cNvPr id="1225" name="Google Shape;1225;p41"/>
            <p:cNvSpPr/>
            <p:nvPr/>
          </p:nvSpPr>
          <p:spPr>
            <a:xfrm>
              <a:off x="-392618" y="1193246"/>
              <a:ext cx="695503" cy="993729"/>
            </a:xfrm>
            <a:custGeom>
              <a:avLst/>
              <a:gdLst/>
              <a:ahLst/>
              <a:cxnLst/>
              <a:rect l="l" t="t" r="r" b="b"/>
              <a:pathLst>
                <a:path w="14858" h="21229" extrusionOk="0">
                  <a:moveTo>
                    <a:pt x="3271" y="2718"/>
                  </a:moveTo>
                  <a:lnTo>
                    <a:pt x="3271" y="2718"/>
                  </a:lnTo>
                  <a:cubicBezTo>
                    <a:pt x="5790" y="4492"/>
                    <a:pt x="8127" y="6523"/>
                    <a:pt x="9948" y="9026"/>
                  </a:cubicBezTo>
                  <a:cubicBezTo>
                    <a:pt x="11237" y="10759"/>
                    <a:pt x="12193" y="12714"/>
                    <a:pt x="12789" y="14793"/>
                  </a:cubicBezTo>
                  <a:cubicBezTo>
                    <a:pt x="13053" y="15694"/>
                    <a:pt x="13219" y="16623"/>
                    <a:pt x="13302" y="17551"/>
                  </a:cubicBezTo>
                  <a:cubicBezTo>
                    <a:pt x="13385" y="18452"/>
                    <a:pt x="13358" y="19353"/>
                    <a:pt x="13247" y="20254"/>
                  </a:cubicBezTo>
                  <a:cubicBezTo>
                    <a:pt x="12817" y="20130"/>
                    <a:pt x="12443" y="19880"/>
                    <a:pt x="12165" y="19534"/>
                  </a:cubicBezTo>
                  <a:cubicBezTo>
                    <a:pt x="8852" y="17011"/>
                    <a:pt x="6205" y="13407"/>
                    <a:pt x="5110" y="9387"/>
                  </a:cubicBezTo>
                  <a:cubicBezTo>
                    <a:pt x="4597" y="7492"/>
                    <a:pt x="4220" y="5540"/>
                    <a:pt x="3455" y="3801"/>
                  </a:cubicBezTo>
                  <a:lnTo>
                    <a:pt x="3455" y="3801"/>
                  </a:lnTo>
                  <a:cubicBezTo>
                    <a:pt x="6279" y="6979"/>
                    <a:pt x="8426" y="10717"/>
                    <a:pt x="9753" y="14793"/>
                  </a:cubicBezTo>
                  <a:cubicBezTo>
                    <a:pt x="9761" y="14819"/>
                    <a:pt x="9772" y="14831"/>
                    <a:pt x="9785" y="14831"/>
                  </a:cubicBezTo>
                  <a:cubicBezTo>
                    <a:pt x="9867" y="14831"/>
                    <a:pt x="10037" y="14355"/>
                    <a:pt x="9989" y="14211"/>
                  </a:cubicBezTo>
                  <a:cubicBezTo>
                    <a:pt x="8600" y="9933"/>
                    <a:pt x="6303" y="6009"/>
                    <a:pt x="3271" y="2718"/>
                  </a:cubicBezTo>
                  <a:close/>
                  <a:moveTo>
                    <a:pt x="319" y="0"/>
                  </a:moveTo>
                  <a:cubicBezTo>
                    <a:pt x="229" y="0"/>
                    <a:pt x="0" y="601"/>
                    <a:pt x="175" y="695"/>
                  </a:cubicBezTo>
                  <a:cubicBezTo>
                    <a:pt x="277" y="758"/>
                    <a:pt x="379" y="821"/>
                    <a:pt x="481" y="884"/>
                  </a:cubicBezTo>
                  <a:lnTo>
                    <a:pt x="481" y="884"/>
                  </a:lnTo>
                  <a:lnTo>
                    <a:pt x="480" y="889"/>
                  </a:lnTo>
                  <a:cubicBezTo>
                    <a:pt x="519" y="918"/>
                    <a:pt x="557" y="946"/>
                    <a:pt x="595" y="975"/>
                  </a:cubicBezTo>
                  <a:lnTo>
                    <a:pt x="595" y="975"/>
                  </a:lnTo>
                  <a:cubicBezTo>
                    <a:pt x="947" y="1280"/>
                    <a:pt x="1292" y="1593"/>
                    <a:pt x="1629" y="1913"/>
                  </a:cubicBezTo>
                  <a:lnTo>
                    <a:pt x="1629" y="1913"/>
                  </a:lnTo>
                  <a:cubicBezTo>
                    <a:pt x="4185" y="4693"/>
                    <a:pt x="4188" y="8787"/>
                    <a:pt x="5609" y="12242"/>
                  </a:cubicBezTo>
                  <a:cubicBezTo>
                    <a:pt x="7120" y="15957"/>
                    <a:pt x="10169" y="18674"/>
                    <a:pt x="13163" y="21211"/>
                  </a:cubicBezTo>
                  <a:cubicBezTo>
                    <a:pt x="13177" y="21223"/>
                    <a:pt x="13191" y="21229"/>
                    <a:pt x="13204" y="21229"/>
                  </a:cubicBezTo>
                  <a:cubicBezTo>
                    <a:pt x="13308" y="21229"/>
                    <a:pt x="13385" y="20872"/>
                    <a:pt x="13385" y="20823"/>
                  </a:cubicBezTo>
                  <a:cubicBezTo>
                    <a:pt x="14858" y="11579"/>
                    <a:pt x="7922" y="4721"/>
                    <a:pt x="689" y="225"/>
                  </a:cubicBezTo>
                  <a:lnTo>
                    <a:pt x="689" y="225"/>
                  </a:lnTo>
                  <a:cubicBezTo>
                    <a:pt x="689" y="225"/>
                    <a:pt x="688" y="224"/>
                    <a:pt x="688" y="224"/>
                  </a:cubicBezTo>
                  <a:lnTo>
                    <a:pt x="688" y="224"/>
                  </a:lnTo>
                  <a:cubicBezTo>
                    <a:pt x="688" y="224"/>
                    <a:pt x="688" y="224"/>
                    <a:pt x="688" y="224"/>
                  </a:cubicBezTo>
                  <a:cubicBezTo>
                    <a:pt x="685" y="222"/>
                    <a:pt x="683" y="221"/>
                    <a:pt x="680" y="219"/>
                  </a:cubicBezTo>
                  <a:lnTo>
                    <a:pt x="680" y="219"/>
                  </a:lnTo>
                  <a:cubicBezTo>
                    <a:pt x="563" y="146"/>
                    <a:pt x="445" y="74"/>
                    <a:pt x="327" y="2"/>
                  </a:cubicBezTo>
                  <a:cubicBezTo>
                    <a:pt x="325" y="1"/>
                    <a:pt x="322" y="0"/>
                    <a:pt x="319" y="0"/>
                  </a:cubicBezTo>
                  <a:close/>
                </a:path>
              </a:pathLst>
            </a:custGeom>
            <a:solidFill>
              <a:srgbClr val="FFD1B6"/>
            </a:solidFill>
            <a:ln>
              <a:noFill/>
            </a:ln>
          </p:spPr>
          <p:txBody>
            <a:bodyPr spcFirstLastPara="1" wrap="square" lIns="121900" tIns="121900" rIns="121900" bIns="121900" anchor="ctr" anchorCtr="0">
              <a:noAutofit/>
            </a:bodyPr>
            <a:lstStyle/>
            <a:p>
              <a:endParaRPr sz="2400" dirty="0"/>
            </a:p>
          </p:txBody>
        </p:sp>
        <p:sp>
          <p:nvSpPr>
            <p:cNvPr id="1226" name="Google Shape;1226;p41"/>
            <p:cNvSpPr/>
            <p:nvPr/>
          </p:nvSpPr>
          <p:spPr>
            <a:xfrm>
              <a:off x="-375345" y="927365"/>
              <a:ext cx="800077" cy="322755"/>
            </a:xfrm>
            <a:custGeom>
              <a:avLst/>
              <a:gdLst/>
              <a:ahLst/>
              <a:cxnLst/>
              <a:rect l="l" t="t" r="r" b="b"/>
              <a:pathLst>
                <a:path w="17092" h="6895" extrusionOk="0">
                  <a:moveTo>
                    <a:pt x="10899" y="713"/>
                  </a:moveTo>
                  <a:cubicBezTo>
                    <a:pt x="12571" y="713"/>
                    <a:pt x="14206" y="1103"/>
                    <a:pt x="15870" y="1613"/>
                  </a:cubicBezTo>
                  <a:lnTo>
                    <a:pt x="15870" y="1613"/>
                  </a:lnTo>
                  <a:cubicBezTo>
                    <a:pt x="13537" y="2591"/>
                    <a:pt x="11401" y="3829"/>
                    <a:pt x="9149" y="5003"/>
                  </a:cubicBezTo>
                  <a:cubicBezTo>
                    <a:pt x="7502" y="5863"/>
                    <a:pt x="5802" y="6186"/>
                    <a:pt x="4067" y="6186"/>
                  </a:cubicBezTo>
                  <a:cubicBezTo>
                    <a:pt x="2889" y="6186"/>
                    <a:pt x="1695" y="6037"/>
                    <a:pt x="490" y="5807"/>
                  </a:cubicBezTo>
                  <a:lnTo>
                    <a:pt x="490" y="5807"/>
                  </a:lnTo>
                  <a:cubicBezTo>
                    <a:pt x="2711" y="3967"/>
                    <a:pt x="5020" y="2116"/>
                    <a:pt x="7804" y="1205"/>
                  </a:cubicBezTo>
                  <a:cubicBezTo>
                    <a:pt x="8858" y="857"/>
                    <a:pt x="9885" y="713"/>
                    <a:pt x="10899" y="713"/>
                  </a:cubicBezTo>
                  <a:close/>
                  <a:moveTo>
                    <a:pt x="11018" y="0"/>
                  </a:moveTo>
                  <a:cubicBezTo>
                    <a:pt x="10233" y="0"/>
                    <a:pt x="9440" y="87"/>
                    <a:pt x="8636" y="290"/>
                  </a:cubicBezTo>
                  <a:cubicBezTo>
                    <a:pt x="5365" y="1135"/>
                    <a:pt x="2689" y="3367"/>
                    <a:pt x="152" y="5488"/>
                  </a:cubicBezTo>
                  <a:cubicBezTo>
                    <a:pt x="7" y="5621"/>
                    <a:pt x="0" y="6171"/>
                    <a:pt x="48" y="6171"/>
                  </a:cubicBezTo>
                  <a:cubicBezTo>
                    <a:pt x="51" y="6171"/>
                    <a:pt x="53" y="6170"/>
                    <a:pt x="55" y="6167"/>
                  </a:cubicBezTo>
                  <a:cubicBezTo>
                    <a:pt x="123" y="6111"/>
                    <a:pt x="191" y="6055"/>
                    <a:pt x="258" y="5999"/>
                  </a:cubicBezTo>
                  <a:lnTo>
                    <a:pt x="258" y="5999"/>
                  </a:lnTo>
                  <a:cubicBezTo>
                    <a:pt x="191" y="6197"/>
                    <a:pt x="169" y="6469"/>
                    <a:pt x="263" y="6486"/>
                  </a:cubicBezTo>
                  <a:cubicBezTo>
                    <a:pt x="1505" y="6730"/>
                    <a:pt x="2756" y="6894"/>
                    <a:pt x="3995" y="6894"/>
                  </a:cubicBezTo>
                  <a:cubicBezTo>
                    <a:pt x="5507" y="6894"/>
                    <a:pt x="7002" y="6649"/>
                    <a:pt x="8442" y="6001"/>
                  </a:cubicBezTo>
                  <a:cubicBezTo>
                    <a:pt x="11297" y="4698"/>
                    <a:pt x="13834" y="2979"/>
                    <a:pt x="16814" y="1884"/>
                  </a:cubicBezTo>
                  <a:cubicBezTo>
                    <a:pt x="16939" y="1842"/>
                    <a:pt x="17092" y="1246"/>
                    <a:pt x="16939" y="1191"/>
                  </a:cubicBezTo>
                  <a:cubicBezTo>
                    <a:pt x="14977" y="564"/>
                    <a:pt x="13022" y="0"/>
                    <a:pt x="11018" y="0"/>
                  </a:cubicBezTo>
                  <a:close/>
                </a:path>
              </a:pathLst>
            </a:custGeom>
            <a:solidFill>
              <a:srgbClr val="FFD1B6"/>
            </a:solidFill>
            <a:ln>
              <a:noFill/>
            </a:ln>
          </p:spPr>
          <p:txBody>
            <a:bodyPr spcFirstLastPara="1" wrap="square" lIns="121900" tIns="121900" rIns="121900" bIns="121900" anchor="ctr" anchorCtr="0">
              <a:noAutofit/>
            </a:bodyPr>
            <a:lstStyle/>
            <a:p>
              <a:endParaRPr sz="2400" dirty="0"/>
            </a:p>
          </p:txBody>
        </p:sp>
        <p:sp>
          <p:nvSpPr>
            <p:cNvPr id="1227" name="Google Shape;1227;p41"/>
            <p:cNvSpPr/>
            <p:nvPr/>
          </p:nvSpPr>
          <p:spPr>
            <a:xfrm>
              <a:off x="-378388" y="1027117"/>
              <a:ext cx="465011" cy="201283"/>
            </a:xfrm>
            <a:custGeom>
              <a:avLst/>
              <a:gdLst/>
              <a:ahLst/>
              <a:cxnLst/>
              <a:rect l="l" t="t" r="r" b="b"/>
              <a:pathLst>
                <a:path w="9934" h="4300" extrusionOk="0">
                  <a:moveTo>
                    <a:pt x="9846" y="1"/>
                  </a:moveTo>
                  <a:cubicBezTo>
                    <a:pt x="9844" y="1"/>
                    <a:pt x="9841" y="1"/>
                    <a:pt x="9838" y="3"/>
                  </a:cubicBezTo>
                  <a:cubicBezTo>
                    <a:pt x="8285" y="848"/>
                    <a:pt x="6677" y="1638"/>
                    <a:pt x="5055" y="2359"/>
                  </a:cubicBezTo>
                  <a:cubicBezTo>
                    <a:pt x="3917" y="2856"/>
                    <a:pt x="2576" y="3601"/>
                    <a:pt x="1285" y="3601"/>
                  </a:cubicBezTo>
                  <a:cubicBezTo>
                    <a:pt x="957" y="3601"/>
                    <a:pt x="632" y="3553"/>
                    <a:pt x="314" y="3440"/>
                  </a:cubicBezTo>
                  <a:cubicBezTo>
                    <a:pt x="311" y="3439"/>
                    <a:pt x="307" y="3438"/>
                    <a:pt x="303" y="3438"/>
                  </a:cubicBezTo>
                  <a:cubicBezTo>
                    <a:pt x="179" y="3438"/>
                    <a:pt x="0" y="4080"/>
                    <a:pt x="148" y="4133"/>
                  </a:cubicBezTo>
                  <a:cubicBezTo>
                    <a:pt x="476" y="4250"/>
                    <a:pt x="806" y="4299"/>
                    <a:pt x="1133" y="4299"/>
                  </a:cubicBezTo>
                  <a:cubicBezTo>
                    <a:pt x="2286" y="4299"/>
                    <a:pt x="3423" y="3689"/>
                    <a:pt x="4459" y="3246"/>
                  </a:cubicBezTo>
                  <a:cubicBezTo>
                    <a:pt x="6261" y="2484"/>
                    <a:pt x="8022" y="1611"/>
                    <a:pt x="9741" y="682"/>
                  </a:cubicBezTo>
                  <a:cubicBezTo>
                    <a:pt x="9915" y="601"/>
                    <a:pt x="9934" y="1"/>
                    <a:pt x="9846" y="1"/>
                  </a:cubicBezTo>
                  <a:close/>
                </a:path>
              </a:pathLst>
            </a:custGeom>
            <a:solidFill>
              <a:srgbClr val="FFD1B6"/>
            </a:solidFill>
            <a:ln>
              <a:noFill/>
            </a:ln>
          </p:spPr>
          <p:txBody>
            <a:bodyPr spcFirstLastPara="1" wrap="square" lIns="121900" tIns="121900" rIns="121900" bIns="121900" anchor="ctr" anchorCtr="0">
              <a:noAutofit/>
            </a:bodyPr>
            <a:lstStyle/>
            <a:p>
              <a:endParaRPr sz="2400" dirty="0"/>
            </a:p>
          </p:txBody>
        </p:sp>
      </p:grpSp>
      <p:grpSp>
        <p:nvGrpSpPr>
          <p:cNvPr id="1236" name="Google Shape;1236;p41"/>
          <p:cNvGrpSpPr/>
          <p:nvPr/>
        </p:nvGrpSpPr>
        <p:grpSpPr>
          <a:xfrm rot="4785860">
            <a:off x="10229937" y="680311"/>
            <a:ext cx="5032775" cy="2639812"/>
            <a:chOff x="6797960" y="203729"/>
            <a:chExt cx="3774524" cy="1979829"/>
          </a:xfrm>
        </p:grpSpPr>
        <p:sp>
          <p:nvSpPr>
            <p:cNvPr id="1237" name="Google Shape;1237;p41"/>
            <p:cNvSpPr/>
            <p:nvPr/>
          </p:nvSpPr>
          <p:spPr>
            <a:xfrm>
              <a:off x="7296299" y="282183"/>
              <a:ext cx="3276185" cy="1482192"/>
            </a:xfrm>
            <a:custGeom>
              <a:avLst/>
              <a:gdLst/>
              <a:ahLst/>
              <a:cxnLst/>
              <a:rect l="l" t="t" r="r" b="b"/>
              <a:pathLst>
                <a:path w="69989" h="31664" extrusionOk="0">
                  <a:moveTo>
                    <a:pt x="63720" y="0"/>
                  </a:moveTo>
                  <a:cubicBezTo>
                    <a:pt x="56473" y="0"/>
                    <a:pt x="49100" y="1157"/>
                    <a:pt x="42085" y="3413"/>
                  </a:cubicBezTo>
                  <a:cubicBezTo>
                    <a:pt x="33047" y="6338"/>
                    <a:pt x="24591" y="11093"/>
                    <a:pt x="17605" y="17178"/>
                  </a:cubicBezTo>
                  <a:cubicBezTo>
                    <a:pt x="16108" y="18481"/>
                    <a:pt x="14638" y="19881"/>
                    <a:pt x="13211" y="21240"/>
                  </a:cubicBezTo>
                  <a:cubicBezTo>
                    <a:pt x="9205" y="25052"/>
                    <a:pt x="5060" y="28974"/>
                    <a:pt x="0" y="31248"/>
                  </a:cubicBezTo>
                  <a:lnTo>
                    <a:pt x="180" y="31664"/>
                  </a:lnTo>
                  <a:cubicBezTo>
                    <a:pt x="5323" y="29363"/>
                    <a:pt x="9496" y="25398"/>
                    <a:pt x="13529" y="21572"/>
                  </a:cubicBezTo>
                  <a:cubicBezTo>
                    <a:pt x="14943" y="20228"/>
                    <a:pt x="16427" y="18828"/>
                    <a:pt x="17910" y="17525"/>
                  </a:cubicBezTo>
                  <a:cubicBezTo>
                    <a:pt x="30400" y="6625"/>
                    <a:pt x="47167" y="463"/>
                    <a:pt x="63772" y="463"/>
                  </a:cubicBezTo>
                  <a:cubicBezTo>
                    <a:pt x="65836" y="463"/>
                    <a:pt x="67897" y="559"/>
                    <a:pt x="69947" y="752"/>
                  </a:cubicBezTo>
                  <a:lnTo>
                    <a:pt x="69989" y="294"/>
                  </a:lnTo>
                  <a:cubicBezTo>
                    <a:pt x="67918" y="98"/>
                    <a:pt x="65824" y="0"/>
                    <a:pt x="63720" y="0"/>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sp>
          <p:nvSpPr>
            <p:cNvPr id="1238" name="Google Shape;1238;p41"/>
            <p:cNvSpPr/>
            <p:nvPr/>
          </p:nvSpPr>
          <p:spPr>
            <a:xfrm>
              <a:off x="6797960" y="1254052"/>
              <a:ext cx="1174557" cy="929506"/>
            </a:xfrm>
            <a:custGeom>
              <a:avLst/>
              <a:gdLst/>
              <a:ahLst/>
              <a:cxnLst/>
              <a:rect l="l" t="t" r="r" b="b"/>
              <a:pathLst>
                <a:path w="25092" h="19857" extrusionOk="0">
                  <a:moveTo>
                    <a:pt x="24242" y="0"/>
                  </a:moveTo>
                  <a:cubicBezTo>
                    <a:pt x="23656" y="0"/>
                    <a:pt x="22776" y="419"/>
                    <a:pt x="21888" y="824"/>
                  </a:cubicBezTo>
                  <a:cubicBezTo>
                    <a:pt x="17744" y="2695"/>
                    <a:pt x="13848" y="5274"/>
                    <a:pt x="10369" y="8185"/>
                  </a:cubicBezTo>
                  <a:cubicBezTo>
                    <a:pt x="6363" y="11539"/>
                    <a:pt x="2870" y="15476"/>
                    <a:pt x="0" y="19856"/>
                  </a:cubicBezTo>
                  <a:cubicBezTo>
                    <a:pt x="416" y="19219"/>
                    <a:pt x="5088" y="18595"/>
                    <a:pt x="6030" y="18235"/>
                  </a:cubicBezTo>
                  <a:cubicBezTo>
                    <a:pt x="7985" y="17500"/>
                    <a:pt x="9870" y="16599"/>
                    <a:pt x="11658" y="15532"/>
                  </a:cubicBezTo>
                  <a:cubicBezTo>
                    <a:pt x="15359" y="13314"/>
                    <a:pt x="18617" y="10444"/>
                    <a:pt x="21292" y="7076"/>
                  </a:cubicBezTo>
                  <a:cubicBezTo>
                    <a:pt x="22429" y="5634"/>
                    <a:pt x="24508" y="3347"/>
                    <a:pt x="24869" y="1517"/>
                  </a:cubicBezTo>
                  <a:cubicBezTo>
                    <a:pt x="25092" y="381"/>
                    <a:pt x="24800" y="0"/>
                    <a:pt x="24242" y="0"/>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sp>
          <p:nvSpPr>
            <p:cNvPr id="1239" name="Google Shape;1239;p41"/>
            <p:cNvSpPr/>
            <p:nvPr/>
          </p:nvSpPr>
          <p:spPr>
            <a:xfrm>
              <a:off x="7140562" y="781271"/>
              <a:ext cx="1312084" cy="320134"/>
            </a:xfrm>
            <a:custGeom>
              <a:avLst/>
              <a:gdLst/>
              <a:ahLst/>
              <a:cxnLst/>
              <a:rect l="l" t="t" r="r" b="b"/>
              <a:pathLst>
                <a:path w="28030" h="6839" extrusionOk="0">
                  <a:moveTo>
                    <a:pt x="24086" y="0"/>
                  </a:moveTo>
                  <a:cubicBezTo>
                    <a:pt x="20429" y="0"/>
                    <a:pt x="15390" y="1182"/>
                    <a:pt x="13945" y="1567"/>
                  </a:cubicBezTo>
                  <a:cubicBezTo>
                    <a:pt x="9135" y="2815"/>
                    <a:pt x="4547" y="4825"/>
                    <a:pt x="0" y="6835"/>
                  </a:cubicBezTo>
                  <a:cubicBezTo>
                    <a:pt x="665" y="6837"/>
                    <a:pt x="1330" y="6838"/>
                    <a:pt x="1995" y="6838"/>
                  </a:cubicBezTo>
                  <a:cubicBezTo>
                    <a:pt x="6395" y="6838"/>
                    <a:pt x="10804" y="6759"/>
                    <a:pt x="15151" y="6072"/>
                  </a:cubicBezTo>
                  <a:cubicBezTo>
                    <a:pt x="19421" y="5407"/>
                    <a:pt x="24633" y="4201"/>
                    <a:pt x="28029" y="1373"/>
                  </a:cubicBezTo>
                  <a:cubicBezTo>
                    <a:pt x="27662" y="351"/>
                    <a:pt x="26079" y="0"/>
                    <a:pt x="24086" y="0"/>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sp>
          <p:nvSpPr>
            <p:cNvPr id="1240" name="Google Shape;1240;p41"/>
            <p:cNvSpPr/>
            <p:nvPr/>
          </p:nvSpPr>
          <p:spPr>
            <a:xfrm>
              <a:off x="7614888" y="203729"/>
              <a:ext cx="1593693" cy="341245"/>
            </a:xfrm>
            <a:custGeom>
              <a:avLst/>
              <a:gdLst/>
              <a:ahLst/>
              <a:cxnLst/>
              <a:rect l="l" t="t" r="r" b="b"/>
              <a:pathLst>
                <a:path w="34046" h="7290" extrusionOk="0">
                  <a:moveTo>
                    <a:pt x="7742" y="1"/>
                  </a:moveTo>
                  <a:cubicBezTo>
                    <a:pt x="5160" y="1"/>
                    <a:pt x="2576" y="131"/>
                    <a:pt x="0" y="390"/>
                  </a:cubicBezTo>
                  <a:cubicBezTo>
                    <a:pt x="5268" y="2455"/>
                    <a:pt x="10549" y="4521"/>
                    <a:pt x="16039" y="5810"/>
                  </a:cubicBezTo>
                  <a:cubicBezTo>
                    <a:pt x="18451" y="6378"/>
                    <a:pt x="20890" y="6753"/>
                    <a:pt x="23358" y="6947"/>
                  </a:cubicBezTo>
                  <a:cubicBezTo>
                    <a:pt x="24374" y="7019"/>
                    <a:pt x="26411" y="7289"/>
                    <a:pt x="28231" y="7289"/>
                  </a:cubicBezTo>
                  <a:cubicBezTo>
                    <a:pt x="29565" y="7289"/>
                    <a:pt x="30782" y="7144"/>
                    <a:pt x="31398" y="6669"/>
                  </a:cubicBezTo>
                  <a:cubicBezTo>
                    <a:pt x="34045" y="4618"/>
                    <a:pt x="23122" y="1540"/>
                    <a:pt x="21486" y="1249"/>
                  </a:cubicBezTo>
                  <a:cubicBezTo>
                    <a:pt x="16948" y="415"/>
                    <a:pt x="12347" y="1"/>
                    <a:pt x="7742" y="1"/>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sp>
          <p:nvSpPr>
            <p:cNvPr id="1241" name="Google Shape;1241;p41"/>
            <p:cNvSpPr/>
            <p:nvPr/>
          </p:nvSpPr>
          <p:spPr>
            <a:xfrm>
              <a:off x="8758830" y="342006"/>
              <a:ext cx="944813" cy="1318544"/>
            </a:xfrm>
            <a:custGeom>
              <a:avLst/>
              <a:gdLst/>
              <a:ahLst/>
              <a:cxnLst/>
              <a:rect l="l" t="t" r="r" b="b"/>
              <a:pathLst>
                <a:path w="20184" h="28168" extrusionOk="0">
                  <a:moveTo>
                    <a:pt x="19477" y="0"/>
                  </a:moveTo>
                  <a:lnTo>
                    <a:pt x="19477" y="0"/>
                  </a:lnTo>
                  <a:cubicBezTo>
                    <a:pt x="14611" y="2149"/>
                    <a:pt x="10522" y="8110"/>
                    <a:pt x="7791" y="12490"/>
                  </a:cubicBezTo>
                  <a:cubicBezTo>
                    <a:pt x="4701" y="17437"/>
                    <a:pt x="2345" y="22813"/>
                    <a:pt x="3" y="28162"/>
                  </a:cubicBezTo>
                  <a:lnTo>
                    <a:pt x="3" y="28162"/>
                  </a:lnTo>
                  <a:cubicBezTo>
                    <a:pt x="307" y="27483"/>
                    <a:pt x="2983" y="26461"/>
                    <a:pt x="3674" y="25978"/>
                  </a:cubicBezTo>
                  <a:cubicBezTo>
                    <a:pt x="4908" y="25146"/>
                    <a:pt x="6086" y="24231"/>
                    <a:pt x="7209" y="23247"/>
                  </a:cubicBezTo>
                  <a:cubicBezTo>
                    <a:pt x="9496" y="21251"/>
                    <a:pt x="11534" y="18977"/>
                    <a:pt x="13267" y="16482"/>
                  </a:cubicBezTo>
                  <a:cubicBezTo>
                    <a:pt x="14986" y="14042"/>
                    <a:pt x="16399" y="11395"/>
                    <a:pt x="17508" y="8622"/>
                  </a:cubicBezTo>
                  <a:cubicBezTo>
                    <a:pt x="18382" y="6391"/>
                    <a:pt x="20184" y="2288"/>
                    <a:pt x="19477" y="0"/>
                  </a:cubicBezTo>
                  <a:close/>
                  <a:moveTo>
                    <a:pt x="3" y="28162"/>
                  </a:moveTo>
                  <a:cubicBezTo>
                    <a:pt x="3" y="28164"/>
                    <a:pt x="2" y="28166"/>
                    <a:pt x="1" y="28168"/>
                  </a:cubicBezTo>
                  <a:cubicBezTo>
                    <a:pt x="2" y="28166"/>
                    <a:pt x="3" y="28164"/>
                    <a:pt x="3" y="28162"/>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sp>
          <p:nvSpPr>
            <p:cNvPr id="1242" name="Google Shape;1242;p41"/>
            <p:cNvSpPr/>
            <p:nvPr/>
          </p:nvSpPr>
          <p:spPr>
            <a:xfrm>
              <a:off x="8145666" y="688915"/>
              <a:ext cx="601696" cy="1218886"/>
            </a:xfrm>
            <a:custGeom>
              <a:avLst/>
              <a:gdLst/>
              <a:ahLst/>
              <a:cxnLst/>
              <a:rect l="l" t="t" r="r" b="b"/>
              <a:pathLst>
                <a:path w="12854" h="26039" extrusionOk="0">
                  <a:moveTo>
                    <a:pt x="12263" y="0"/>
                  </a:moveTo>
                  <a:cubicBezTo>
                    <a:pt x="11009" y="0"/>
                    <a:pt x="8007" y="3504"/>
                    <a:pt x="7472" y="4178"/>
                  </a:cubicBezTo>
                  <a:cubicBezTo>
                    <a:pt x="5712" y="6451"/>
                    <a:pt x="4270" y="8946"/>
                    <a:pt x="3216" y="11622"/>
                  </a:cubicBezTo>
                  <a:cubicBezTo>
                    <a:pt x="1373" y="16210"/>
                    <a:pt x="499" y="21131"/>
                    <a:pt x="0" y="26038"/>
                  </a:cubicBezTo>
                  <a:cubicBezTo>
                    <a:pt x="6626" y="19163"/>
                    <a:pt x="12268" y="10638"/>
                    <a:pt x="12809" y="1087"/>
                  </a:cubicBezTo>
                  <a:cubicBezTo>
                    <a:pt x="12853" y="308"/>
                    <a:pt x="12635" y="0"/>
                    <a:pt x="12263" y="0"/>
                  </a:cubicBezTo>
                  <a:close/>
                </a:path>
              </a:pathLst>
            </a:custGeom>
            <a:solidFill>
              <a:srgbClr val="828D87"/>
            </a:solidFill>
            <a:ln>
              <a:noFill/>
            </a:ln>
          </p:spPr>
          <p:txBody>
            <a:bodyPr spcFirstLastPara="1" wrap="square" lIns="121900" tIns="121900" rIns="121900" bIns="121900" anchor="ctr" anchorCtr="0">
              <a:noAutofit/>
            </a:bodyPr>
            <a:lstStyle/>
            <a:p>
              <a:endParaRPr sz="2400" dirty="0"/>
            </a:p>
          </p:txBody>
        </p:sp>
      </p:grpSp>
      <p:grpSp>
        <p:nvGrpSpPr>
          <p:cNvPr id="99" name="Google Shape;1184;p41"/>
          <p:cNvGrpSpPr/>
          <p:nvPr/>
        </p:nvGrpSpPr>
        <p:grpSpPr>
          <a:xfrm>
            <a:off x="5403059" y="3238273"/>
            <a:ext cx="3193897" cy="2746890"/>
            <a:chOff x="1549946" y="1100616"/>
            <a:chExt cx="3231332" cy="2148873"/>
          </a:xfrm>
        </p:grpSpPr>
        <p:sp>
          <p:nvSpPr>
            <p:cNvPr id="100" name="Google Shape;1185;p41"/>
            <p:cNvSpPr/>
            <p:nvPr/>
          </p:nvSpPr>
          <p:spPr>
            <a:xfrm>
              <a:off x="1549946" y="2760133"/>
              <a:ext cx="701063" cy="489356"/>
            </a:xfrm>
            <a:custGeom>
              <a:avLst/>
              <a:gdLst/>
              <a:ahLst/>
              <a:cxnLst/>
              <a:rect l="l" t="t" r="r" b="b"/>
              <a:pathLst>
                <a:path w="8937" h="6238" extrusionOk="0">
                  <a:moveTo>
                    <a:pt x="4503" y="0"/>
                  </a:moveTo>
                  <a:cubicBezTo>
                    <a:pt x="3898" y="0"/>
                    <a:pt x="3285" y="84"/>
                    <a:pt x="2710" y="207"/>
                  </a:cubicBezTo>
                  <a:cubicBezTo>
                    <a:pt x="2694" y="239"/>
                    <a:pt x="2662" y="255"/>
                    <a:pt x="2614" y="271"/>
                  </a:cubicBezTo>
                  <a:cubicBezTo>
                    <a:pt x="888" y="868"/>
                    <a:pt x="1" y="2836"/>
                    <a:pt x="856" y="4497"/>
                  </a:cubicBezTo>
                  <a:cubicBezTo>
                    <a:pt x="1480" y="5725"/>
                    <a:pt x="2798" y="6237"/>
                    <a:pt x="4120" y="6237"/>
                  </a:cubicBezTo>
                  <a:cubicBezTo>
                    <a:pt x="4743" y="6237"/>
                    <a:pt x="5367" y="6123"/>
                    <a:pt x="5920" y="5917"/>
                  </a:cubicBezTo>
                  <a:cubicBezTo>
                    <a:pt x="7695" y="5255"/>
                    <a:pt x="8937" y="3110"/>
                    <a:pt x="7695" y="1416"/>
                  </a:cubicBezTo>
                  <a:cubicBezTo>
                    <a:pt x="6927" y="346"/>
                    <a:pt x="5732" y="0"/>
                    <a:pt x="4503" y="0"/>
                  </a:cubicBezTo>
                  <a:close/>
                </a:path>
              </a:pathLst>
            </a:custGeom>
            <a:solidFill>
              <a:srgbClr val="E89F88"/>
            </a:solidFill>
            <a:ln>
              <a:noFill/>
            </a:ln>
          </p:spPr>
          <p:txBody>
            <a:bodyPr spcFirstLastPara="1" wrap="square" lIns="121900" tIns="121900" rIns="121900" bIns="121900" anchor="ctr" anchorCtr="0">
              <a:noAutofit/>
            </a:bodyPr>
            <a:lstStyle/>
            <a:p>
              <a:pPr algn="ctr"/>
              <a:r>
                <a:rPr lang="es-CO" sz="2400" dirty="0"/>
                <a:t>4</a:t>
              </a:r>
              <a:endParaRPr sz="2400" dirty="0"/>
            </a:p>
          </p:txBody>
        </p:sp>
        <p:grpSp>
          <p:nvGrpSpPr>
            <p:cNvPr id="101" name="Google Shape;1186;p41"/>
            <p:cNvGrpSpPr/>
            <p:nvPr/>
          </p:nvGrpSpPr>
          <p:grpSpPr>
            <a:xfrm>
              <a:off x="4438183" y="1100616"/>
              <a:ext cx="343095" cy="428872"/>
              <a:chOff x="5096385" y="1574713"/>
              <a:chExt cx="442761" cy="523270"/>
            </a:xfrm>
          </p:grpSpPr>
          <p:sp>
            <p:nvSpPr>
              <p:cNvPr id="102" name="Google Shape;1188;p41"/>
              <p:cNvSpPr/>
              <p:nvPr/>
            </p:nvSpPr>
            <p:spPr>
              <a:xfrm>
                <a:off x="5258938" y="1574713"/>
                <a:ext cx="26319" cy="93454"/>
              </a:xfrm>
              <a:custGeom>
                <a:avLst/>
                <a:gdLst/>
                <a:ahLst/>
                <a:cxnLst/>
                <a:rect l="l" t="t" r="r" b="b"/>
                <a:pathLst>
                  <a:path w="1269" h="4506" extrusionOk="0">
                    <a:moveTo>
                      <a:pt x="268" y="1"/>
                    </a:moveTo>
                    <a:cubicBezTo>
                      <a:pt x="168" y="134"/>
                      <a:pt x="1" y="234"/>
                      <a:pt x="34" y="368"/>
                    </a:cubicBezTo>
                    <a:cubicBezTo>
                      <a:pt x="101" y="535"/>
                      <a:pt x="34" y="668"/>
                      <a:pt x="34" y="835"/>
                    </a:cubicBezTo>
                    <a:cubicBezTo>
                      <a:pt x="134" y="1435"/>
                      <a:pt x="168" y="2069"/>
                      <a:pt x="201" y="2636"/>
                    </a:cubicBezTo>
                    <a:cubicBezTo>
                      <a:pt x="201" y="3237"/>
                      <a:pt x="368" y="3870"/>
                      <a:pt x="701" y="4404"/>
                    </a:cubicBezTo>
                    <a:cubicBezTo>
                      <a:pt x="745" y="4469"/>
                      <a:pt x="843" y="4506"/>
                      <a:pt x="908" y="4506"/>
                    </a:cubicBezTo>
                    <a:cubicBezTo>
                      <a:pt x="943" y="4506"/>
                      <a:pt x="968" y="4494"/>
                      <a:pt x="968" y="4471"/>
                    </a:cubicBezTo>
                    <a:cubicBezTo>
                      <a:pt x="1002" y="4237"/>
                      <a:pt x="1269" y="4104"/>
                      <a:pt x="1202" y="3804"/>
                    </a:cubicBezTo>
                    <a:cubicBezTo>
                      <a:pt x="935" y="2703"/>
                      <a:pt x="968" y="1535"/>
                      <a:pt x="701" y="401"/>
                    </a:cubicBezTo>
                    <a:cubicBezTo>
                      <a:pt x="635" y="134"/>
                      <a:pt x="301" y="234"/>
                      <a:pt x="268"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03" name="Google Shape;1189;p41"/>
              <p:cNvSpPr/>
              <p:nvPr/>
            </p:nvSpPr>
            <p:spPr>
              <a:xfrm>
                <a:off x="5131662" y="2014007"/>
                <a:ext cx="47059" cy="83976"/>
              </a:xfrm>
              <a:custGeom>
                <a:avLst/>
                <a:gdLst/>
                <a:ahLst/>
                <a:cxnLst/>
                <a:rect l="l" t="t" r="r" b="b"/>
                <a:pathLst>
                  <a:path w="2269" h="4049" extrusionOk="0">
                    <a:moveTo>
                      <a:pt x="1802" y="1"/>
                    </a:moveTo>
                    <a:cubicBezTo>
                      <a:pt x="1401" y="168"/>
                      <a:pt x="1101" y="535"/>
                      <a:pt x="934" y="968"/>
                    </a:cubicBezTo>
                    <a:cubicBezTo>
                      <a:pt x="734" y="1368"/>
                      <a:pt x="567" y="1769"/>
                      <a:pt x="401" y="2202"/>
                    </a:cubicBezTo>
                    <a:cubicBezTo>
                      <a:pt x="267" y="2636"/>
                      <a:pt x="167" y="3070"/>
                      <a:pt x="67" y="3537"/>
                    </a:cubicBezTo>
                    <a:cubicBezTo>
                      <a:pt x="0" y="3737"/>
                      <a:pt x="100" y="3937"/>
                      <a:pt x="267" y="4037"/>
                    </a:cubicBezTo>
                    <a:cubicBezTo>
                      <a:pt x="287" y="4045"/>
                      <a:pt x="308" y="4049"/>
                      <a:pt x="328" y="4049"/>
                    </a:cubicBezTo>
                    <a:cubicBezTo>
                      <a:pt x="472" y="4049"/>
                      <a:pt x="601" y="3858"/>
                      <a:pt x="601" y="3770"/>
                    </a:cubicBezTo>
                    <a:cubicBezTo>
                      <a:pt x="701" y="3470"/>
                      <a:pt x="968" y="3270"/>
                      <a:pt x="1034" y="2936"/>
                    </a:cubicBezTo>
                    <a:cubicBezTo>
                      <a:pt x="1101" y="2569"/>
                      <a:pt x="1234" y="2236"/>
                      <a:pt x="1435" y="1936"/>
                    </a:cubicBezTo>
                    <a:cubicBezTo>
                      <a:pt x="1802" y="1302"/>
                      <a:pt x="2269" y="735"/>
                      <a:pt x="1802"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04" name="Google Shape;1190;p41"/>
              <p:cNvSpPr/>
              <p:nvPr/>
            </p:nvSpPr>
            <p:spPr>
              <a:xfrm>
                <a:off x="5449882" y="1981489"/>
                <a:ext cx="56060" cy="72403"/>
              </a:xfrm>
              <a:custGeom>
                <a:avLst/>
                <a:gdLst/>
                <a:ahLst/>
                <a:cxnLst/>
                <a:rect l="l" t="t" r="r" b="b"/>
                <a:pathLst>
                  <a:path w="2703" h="3491" extrusionOk="0">
                    <a:moveTo>
                      <a:pt x="601" y="1"/>
                    </a:moveTo>
                    <a:cubicBezTo>
                      <a:pt x="434" y="1"/>
                      <a:pt x="301" y="34"/>
                      <a:pt x="201" y="168"/>
                    </a:cubicBezTo>
                    <a:cubicBezTo>
                      <a:pt x="1" y="368"/>
                      <a:pt x="201" y="501"/>
                      <a:pt x="267" y="701"/>
                    </a:cubicBezTo>
                    <a:cubicBezTo>
                      <a:pt x="701" y="1769"/>
                      <a:pt x="1568" y="2503"/>
                      <a:pt x="2235" y="3403"/>
                    </a:cubicBezTo>
                    <a:cubicBezTo>
                      <a:pt x="2278" y="3467"/>
                      <a:pt x="2323" y="3490"/>
                      <a:pt x="2367" y="3490"/>
                    </a:cubicBezTo>
                    <a:cubicBezTo>
                      <a:pt x="2461" y="3490"/>
                      <a:pt x="2546" y="3382"/>
                      <a:pt x="2569" y="3337"/>
                    </a:cubicBezTo>
                    <a:cubicBezTo>
                      <a:pt x="2702" y="3137"/>
                      <a:pt x="2436" y="2903"/>
                      <a:pt x="2536" y="2703"/>
                    </a:cubicBezTo>
                    <a:cubicBezTo>
                      <a:pt x="2269" y="2603"/>
                      <a:pt x="2269" y="2303"/>
                      <a:pt x="2169" y="2103"/>
                    </a:cubicBezTo>
                    <a:cubicBezTo>
                      <a:pt x="2069" y="1902"/>
                      <a:pt x="1969" y="1669"/>
                      <a:pt x="1835" y="1502"/>
                    </a:cubicBezTo>
                    <a:cubicBezTo>
                      <a:pt x="1735" y="1269"/>
                      <a:pt x="1402" y="1169"/>
                      <a:pt x="1301" y="835"/>
                    </a:cubicBezTo>
                    <a:cubicBezTo>
                      <a:pt x="1268" y="635"/>
                      <a:pt x="1168" y="435"/>
                      <a:pt x="1035" y="268"/>
                    </a:cubicBezTo>
                    <a:cubicBezTo>
                      <a:pt x="968" y="368"/>
                      <a:pt x="1035" y="501"/>
                      <a:pt x="868" y="568"/>
                    </a:cubicBezTo>
                    <a:cubicBezTo>
                      <a:pt x="834" y="335"/>
                      <a:pt x="834" y="101"/>
                      <a:pt x="601"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05" name="Google Shape;1191;p41"/>
              <p:cNvSpPr/>
              <p:nvPr/>
            </p:nvSpPr>
            <p:spPr>
              <a:xfrm>
                <a:off x="5193237" y="1624797"/>
                <a:ext cx="44985" cy="60644"/>
              </a:xfrm>
              <a:custGeom>
                <a:avLst/>
                <a:gdLst/>
                <a:ahLst/>
                <a:cxnLst/>
                <a:rect l="l" t="t" r="r" b="b"/>
                <a:pathLst>
                  <a:path w="2169" h="2924" extrusionOk="0">
                    <a:moveTo>
                      <a:pt x="366" y="1"/>
                    </a:moveTo>
                    <a:cubicBezTo>
                      <a:pt x="330" y="1"/>
                      <a:pt x="287" y="16"/>
                      <a:pt x="234" y="54"/>
                    </a:cubicBezTo>
                    <a:cubicBezTo>
                      <a:pt x="0" y="188"/>
                      <a:pt x="167" y="388"/>
                      <a:pt x="200" y="621"/>
                    </a:cubicBezTo>
                    <a:cubicBezTo>
                      <a:pt x="367" y="1222"/>
                      <a:pt x="667" y="1789"/>
                      <a:pt x="1034" y="2323"/>
                    </a:cubicBezTo>
                    <a:cubicBezTo>
                      <a:pt x="1201" y="2590"/>
                      <a:pt x="1401" y="2890"/>
                      <a:pt x="1668" y="2923"/>
                    </a:cubicBezTo>
                    <a:cubicBezTo>
                      <a:pt x="2102" y="2923"/>
                      <a:pt x="2168" y="2790"/>
                      <a:pt x="2035" y="2523"/>
                    </a:cubicBezTo>
                    <a:cubicBezTo>
                      <a:pt x="1901" y="2289"/>
                      <a:pt x="1768" y="1922"/>
                      <a:pt x="1668" y="1722"/>
                    </a:cubicBezTo>
                    <a:cubicBezTo>
                      <a:pt x="1568" y="1522"/>
                      <a:pt x="1368" y="1522"/>
                      <a:pt x="1301" y="1355"/>
                    </a:cubicBezTo>
                    <a:cubicBezTo>
                      <a:pt x="1168" y="955"/>
                      <a:pt x="934" y="588"/>
                      <a:pt x="634" y="255"/>
                    </a:cubicBezTo>
                    <a:cubicBezTo>
                      <a:pt x="531" y="177"/>
                      <a:pt x="488" y="1"/>
                      <a:pt x="366"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06" name="Google Shape;1192;p41"/>
              <p:cNvSpPr/>
              <p:nvPr/>
            </p:nvSpPr>
            <p:spPr>
              <a:xfrm>
                <a:off x="5317049" y="1602399"/>
                <a:ext cx="23561" cy="67115"/>
              </a:xfrm>
              <a:custGeom>
                <a:avLst/>
                <a:gdLst/>
                <a:ahLst/>
                <a:cxnLst/>
                <a:rect l="l" t="t" r="r" b="b"/>
                <a:pathLst>
                  <a:path w="1136" h="3236" extrusionOk="0">
                    <a:moveTo>
                      <a:pt x="802" y="0"/>
                    </a:moveTo>
                    <a:cubicBezTo>
                      <a:pt x="535" y="34"/>
                      <a:pt x="435" y="234"/>
                      <a:pt x="368" y="401"/>
                    </a:cubicBezTo>
                    <a:cubicBezTo>
                      <a:pt x="168" y="1101"/>
                      <a:pt x="34" y="1802"/>
                      <a:pt x="1" y="2535"/>
                    </a:cubicBezTo>
                    <a:cubicBezTo>
                      <a:pt x="34" y="2669"/>
                      <a:pt x="68" y="2802"/>
                      <a:pt x="134" y="2936"/>
                    </a:cubicBezTo>
                    <a:cubicBezTo>
                      <a:pt x="168" y="3036"/>
                      <a:pt x="134" y="3236"/>
                      <a:pt x="301" y="3236"/>
                    </a:cubicBezTo>
                    <a:cubicBezTo>
                      <a:pt x="435" y="3236"/>
                      <a:pt x="435" y="3102"/>
                      <a:pt x="501" y="3002"/>
                    </a:cubicBezTo>
                    <a:cubicBezTo>
                      <a:pt x="768" y="2736"/>
                      <a:pt x="735" y="2335"/>
                      <a:pt x="835" y="2035"/>
                    </a:cubicBezTo>
                    <a:cubicBezTo>
                      <a:pt x="1035" y="1468"/>
                      <a:pt x="1135" y="868"/>
                      <a:pt x="1102" y="267"/>
                    </a:cubicBezTo>
                    <a:cubicBezTo>
                      <a:pt x="1102" y="0"/>
                      <a:pt x="1068" y="0"/>
                      <a:pt x="802" y="0"/>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07" name="Google Shape;1193;p41"/>
              <p:cNvSpPr/>
              <p:nvPr/>
            </p:nvSpPr>
            <p:spPr>
              <a:xfrm>
                <a:off x="5480327" y="1950359"/>
                <a:ext cx="58819" cy="36710"/>
              </a:xfrm>
              <a:custGeom>
                <a:avLst/>
                <a:gdLst/>
                <a:ahLst/>
                <a:cxnLst/>
                <a:rect l="l" t="t" r="r" b="b"/>
                <a:pathLst>
                  <a:path w="2836" h="1770" extrusionOk="0">
                    <a:moveTo>
                      <a:pt x="401" y="1"/>
                    </a:moveTo>
                    <a:cubicBezTo>
                      <a:pt x="234" y="1"/>
                      <a:pt x="67" y="101"/>
                      <a:pt x="34" y="268"/>
                    </a:cubicBezTo>
                    <a:cubicBezTo>
                      <a:pt x="0" y="468"/>
                      <a:pt x="100" y="701"/>
                      <a:pt x="267" y="768"/>
                    </a:cubicBezTo>
                    <a:cubicBezTo>
                      <a:pt x="434" y="868"/>
                      <a:pt x="634" y="968"/>
                      <a:pt x="801" y="1035"/>
                    </a:cubicBezTo>
                    <a:cubicBezTo>
                      <a:pt x="1268" y="1302"/>
                      <a:pt x="1768" y="1535"/>
                      <a:pt x="2269" y="1735"/>
                    </a:cubicBezTo>
                    <a:cubicBezTo>
                      <a:pt x="2345" y="1758"/>
                      <a:pt x="2413" y="1769"/>
                      <a:pt x="2472" y="1769"/>
                    </a:cubicBezTo>
                    <a:cubicBezTo>
                      <a:pt x="2672" y="1769"/>
                      <a:pt x="2777" y="1649"/>
                      <a:pt x="2802" y="1469"/>
                    </a:cubicBezTo>
                    <a:cubicBezTo>
                      <a:pt x="2836" y="1235"/>
                      <a:pt x="2602" y="1068"/>
                      <a:pt x="2369" y="1002"/>
                    </a:cubicBezTo>
                    <a:cubicBezTo>
                      <a:pt x="2102" y="902"/>
                      <a:pt x="1868" y="768"/>
                      <a:pt x="1635" y="601"/>
                    </a:cubicBezTo>
                    <a:cubicBezTo>
                      <a:pt x="1234" y="368"/>
                      <a:pt x="801" y="201"/>
                      <a:pt x="401"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09" name="Google Shape;1194;p41"/>
              <p:cNvSpPr/>
              <p:nvPr/>
            </p:nvSpPr>
            <p:spPr>
              <a:xfrm>
                <a:off x="5476180" y="1906579"/>
                <a:ext cx="58134" cy="19081"/>
              </a:xfrm>
              <a:custGeom>
                <a:avLst/>
                <a:gdLst/>
                <a:ahLst/>
                <a:cxnLst/>
                <a:rect l="l" t="t" r="r" b="b"/>
                <a:pathLst>
                  <a:path w="2803" h="920" extrusionOk="0">
                    <a:moveTo>
                      <a:pt x="1383" y="1"/>
                    </a:moveTo>
                    <a:cubicBezTo>
                      <a:pt x="1075" y="1"/>
                      <a:pt x="768" y="35"/>
                      <a:pt x="467" y="110"/>
                    </a:cubicBezTo>
                    <a:cubicBezTo>
                      <a:pt x="300" y="110"/>
                      <a:pt x="0" y="211"/>
                      <a:pt x="67" y="311"/>
                    </a:cubicBezTo>
                    <a:cubicBezTo>
                      <a:pt x="200" y="511"/>
                      <a:pt x="134" y="911"/>
                      <a:pt x="567" y="911"/>
                    </a:cubicBezTo>
                    <a:cubicBezTo>
                      <a:pt x="650" y="917"/>
                      <a:pt x="734" y="920"/>
                      <a:pt x="818" y="920"/>
                    </a:cubicBezTo>
                    <a:cubicBezTo>
                      <a:pt x="1210" y="920"/>
                      <a:pt x="1617" y="860"/>
                      <a:pt x="2002" y="778"/>
                    </a:cubicBezTo>
                    <a:cubicBezTo>
                      <a:pt x="2062" y="823"/>
                      <a:pt x="2115" y="841"/>
                      <a:pt x="2161" y="841"/>
                    </a:cubicBezTo>
                    <a:cubicBezTo>
                      <a:pt x="2319" y="841"/>
                      <a:pt x="2414" y="637"/>
                      <a:pt x="2569" y="611"/>
                    </a:cubicBezTo>
                    <a:cubicBezTo>
                      <a:pt x="2735" y="611"/>
                      <a:pt x="2802" y="444"/>
                      <a:pt x="2802" y="311"/>
                    </a:cubicBezTo>
                    <a:cubicBezTo>
                      <a:pt x="2769" y="144"/>
                      <a:pt x="2602" y="177"/>
                      <a:pt x="2502" y="144"/>
                    </a:cubicBezTo>
                    <a:cubicBezTo>
                      <a:pt x="2135" y="52"/>
                      <a:pt x="1759" y="1"/>
                      <a:pt x="1383"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10" name="Google Shape;1195;p41"/>
              <p:cNvSpPr/>
              <p:nvPr/>
            </p:nvSpPr>
            <p:spPr>
              <a:xfrm>
                <a:off x="5096385" y="1989929"/>
                <a:ext cx="48449" cy="42953"/>
              </a:xfrm>
              <a:custGeom>
                <a:avLst/>
                <a:gdLst/>
                <a:ahLst/>
                <a:cxnLst/>
                <a:rect l="l" t="t" r="r" b="b"/>
                <a:pathLst>
                  <a:path w="2336" h="2071" extrusionOk="0">
                    <a:moveTo>
                      <a:pt x="1686" y="1"/>
                    </a:moveTo>
                    <a:cubicBezTo>
                      <a:pt x="1612" y="1"/>
                      <a:pt x="1540" y="36"/>
                      <a:pt x="1501" y="94"/>
                    </a:cubicBezTo>
                    <a:cubicBezTo>
                      <a:pt x="1034" y="595"/>
                      <a:pt x="467" y="1028"/>
                      <a:pt x="133" y="1629"/>
                    </a:cubicBezTo>
                    <a:cubicBezTo>
                      <a:pt x="0" y="1862"/>
                      <a:pt x="300" y="1829"/>
                      <a:pt x="267" y="1996"/>
                    </a:cubicBezTo>
                    <a:cubicBezTo>
                      <a:pt x="267" y="2046"/>
                      <a:pt x="309" y="2071"/>
                      <a:pt x="359" y="2071"/>
                    </a:cubicBezTo>
                    <a:cubicBezTo>
                      <a:pt x="409" y="2071"/>
                      <a:pt x="467" y="2046"/>
                      <a:pt x="500" y="1996"/>
                    </a:cubicBezTo>
                    <a:cubicBezTo>
                      <a:pt x="701" y="1662"/>
                      <a:pt x="1134" y="1629"/>
                      <a:pt x="1401" y="1295"/>
                    </a:cubicBezTo>
                    <a:cubicBezTo>
                      <a:pt x="1568" y="1062"/>
                      <a:pt x="1701" y="628"/>
                      <a:pt x="2168" y="595"/>
                    </a:cubicBezTo>
                    <a:cubicBezTo>
                      <a:pt x="2235" y="595"/>
                      <a:pt x="2335" y="261"/>
                      <a:pt x="2302" y="94"/>
                    </a:cubicBezTo>
                    <a:cubicBezTo>
                      <a:pt x="2290" y="26"/>
                      <a:pt x="2259" y="4"/>
                      <a:pt x="2219" y="4"/>
                    </a:cubicBezTo>
                    <a:cubicBezTo>
                      <a:pt x="2152" y="4"/>
                      <a:pt x="2060" y="65"/>
                      <a:pt x="1994" y="65"/>
                    </a:cubicBezTo>
                    <a:cubicBezTo>
                      <a:pt x="1985" y="65"/>
                      <a:pt x="1976" y="64"/>
                      <a:pt x="1968" y="61"/>
                    </a:cubicBezTo>
                    <a:lnTo>
                      <a:pt x="1835" y="61"/>
                    </a:lnTo>
                    <a:cubicBezTo>
                      <a:pt x="1793" y="19"/>
                      <a:pt x="1739" y="1"/>
                      <a:pt x="1686"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grpSp>
      </p:grpSp>
      <p:grpSp>
        <p:nvGrpSpPr>
          <p:cNvPr id="111" name="Google Shape;1184;p41"/>
          <p:cNvGrpSpPr/>
          <p:nvPr/>
        </p:nvGrpSpPr>
        <p:grpSpPr>
          <a:xfrm>
            <a:off x="1842800" y="1265336"/>
            <a:ext cx="1727252" cy="2021892"/>
            <a:chOff x="3033780" y="1100616"/>
            <a:chExt cx="1747498" cy="1581711"/>
          </a:xfrm>
        </p:grpSpPr>
        <p:sp>
          <p:nvSpPr>
            <p:cNvPr id="112" name="Google Shape;1185;p41"/>
            <p:cNvSpPr/>
            <p:nvPr/>
          </p:nvSpPr>
          <p:spPr>
            <a:xfrm>
              <a:off x="3033780" y="2192971"/>
              <a:ext cx="701063" cy="489356"/>
            </a:xfrm>
            <a:custGeom>
              <a:avLst/>
              <a:gdLst/>
              <a:ahLst/>
              <a:cxnLst/>
              <a:rect l="l" t="t" r="r" b="b"/>
              <a:pathLst>
                <a:path w="8937" h="6238" extrusionOk="0">
                  <a:moveTo>
                    <a:pt x="4503" y="0"/>
                  </a:moveTo>
                  <a:cubicBezTo>
                    <a:pt x="3898" y="0"/>
                    <a:pt x="3285" y="84"/>
                    <a:pt x="2710" y="207"/>
                  </a:cubicBezTo>
                  <a:cubicBezTo>
                    <a:pt x="2694" y="239"/>
                    <a:pt x="2662" y="255"/>
                    <a:pt x="2614" y="271"/>
                  </a:cubicBezTo>
                  <a:cubicBezTo>
                    <a:pt x="888" y="868"/>
                    <a:pt x="1" y="2836"/>
                    <a:pt x="856" y="4497"/>
                  </a:cubicBezTo>
                  <a:cubicBezTo>
                    <a:pt x="1480" y="5725"/>
                    <a:pt x="2798" y="6237"/>
                    <a:pt x="4120" y="6237"/>
                  </a:cubicBezTo>
                  <a:cubicBezTo>
                    <a:pt x="4743" y="6237"/>
                    <a:pt x="5367" y="6123"/>
                    <a:pt x="5920" y="5917"/>
                  </a:cubicBezTo>
                  <a:cubicBezTo>
                    <a:pt x="7695" y="5255"/>
                    <a:pt x="8937" y="3110"/>
                    <a:pt x="7695" y="1416"/>
                  </a:cubicBezTo>
                  <a:cubicBezTo>
                    <a:pt x="6927" y="346"/>
                    <a:pt x="5732" y="0"/>
                    <a:pt x="4503" y="0"/>
                  </a:cubicBezTo>
                  <a:close/>
                </a:path>
              </a:pathLst>
            </a:custGeom>
            <a:solidFill>
              <a:srgbClr val="E89F88"/>
            </a:solidFill>
            <a:ln>
              <a:noFill/>
            </a:ln>
          </p:spPr>
          <p:txBody>
            <a:bodyPr spcFirstLastPara="1" wrap="square" lIns="121900" tIns="121900" rIns="121900" bIns="121900" anchor="ctr" anchorCtr="0">
              <a:noAutofit/>
            </a:bodyPr>
            <a:lstStyle/>
            <a:p>
              <a:pPr algn="ctr"/>
              <a:r>
                <a:rPr lang="es-CO" sz="2400" dirty="0"/>
                <a:t>3</a:t>
              </a:r>
              <a:endParaRPr sz="2400" dirty="0"/>
            </a:p>
          </p:txBody>
        </p:sp>
        <p:grpSp>
          <p:nvGrpSpPr>
            <p:cNvPr id="113" name="Google Shape;1186;p41"/>
            <p:cNvGrpSpPr/>
            <p:nvPr/>
          </p:nvGrpSpPr>
          <p:grpSpPr>
            <a:xfrm>
              <a:off x="4438183" y="1100616"/>
              <a:ext cx="343095" cy="428872"/>
              <a:chOff x="5096385" y="1574713"/>
              <a:chExt cx="442761" cy="523270"/>
            </a:xfrm>
          </p:grpSpPr>
          <p:sp>
            <p:nvSpPr>
              <p:cNvPr id="114" name="Google Shape;1188;p41"/>
              <p:cNvSpPr/>
              <p:nvPr/>
            </p:nvSpPr>
            <p:spPr>
              <a:xfrm>
                <a:off x="5258938" y="1574713"/>
                <a:ext cx="26319" cy="93454"/>
              </a:xfrm>
              <a:custGeom>
                <a:avLst/>
                <a:gdLst/>
                <a:ahLst/>
                <a:cxnLst/>
                <a:rect l="l" t="t" r="r" b="b"/>
                <a:pathLst>
                  <a:path w="1269" h="4506" extrusionOk="0">
                    <a:moveTo>
                      <a:pt x="268" y="1"/>
                    </a:moveTo>
                    <a:cubicBezTo>
                      <a:pt x="168" y="134"/>
                      <a:pt x="1" y="234"/>
                      <a:pt x="34" y="368"/>
                    </a:cubicBezTo>
                    <a:cubicBezTo>
                      <a:pt x="101" y="535"/>
                      <a:pt x="34" y="668"/>
                      <a:pt x="34" y="835"/>
                    </a:cubicBezTo>
                    <a:cubicBezTo>
                      <a:pt x="134" y="1435"/>
                      <a:pt x="168" y="2069"/>
                      <a:pt x="201" y="2636"/>
                    </a:cubicBezTo>
                    <a:cubicBezTo>
                      <a:pt x="201" y="3237"/>
                      <a:pt x="368" y="3870"/>
                      <a:pt x="701" y="4404"/>
                    </a:cubicBezTo>
                    <a:cubicBezTo>
                      <a:pt x="745" y="4469"/>
                      <a:pt x="843" y="4506"/>
                      <a:pt x="908" y="4506"/>
                    </a:cubicBezTo>
                    <a:cubicBezTo>
                      <a:pt x="943" y="4506"/>
                      <a:pt x="968" y="4494"/>
                      <a:pt x="968" y="4471"/>
                    </a:cubicBezTo>
                    <a:cubicBezTo>
                      <a:pt x="1002" y="4237"/>
                      <a:pt x="1269" y="4104"/>
                      <a:pt x="1202" y="3804"/>
                    </a:cubicBezTo>
                    <a:cubicBezTo>
                      <a:pt x="935" y="2703"/>
                      <a:pt x="968" y="1535"/>
                      <a:pt x="701" y="401"/>
                    </a:cubicBezTo>
                    <a:cubicBezTo>
                      <a:pt x="635" y="134"/>
                      <a:pt x="301" y="234"/>
                      <a:pt x="268"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15" name="Google Shape;1189;p41"/>
              <p:cNvSpPr/>
              <p:nvPr/>
            </p:nvSpPr>
            <p:spPr>
              <a:xfrm>
                <a:off x="5131662" y="2014007"/>
                <a:ext cx="47059" cy="83976"/>
              </a:xfrm>
              <a:custGeom>
                <a:avLst/>
                <a:gdLst/>
                <a:ahLst/>
                <a:cxnLst/>
                <a:rect l="l" t="t" r="r" b="b"/>
                <a:pathLst>
                  <a:path w="2269" h="4049" extrusionOk="0">
                    <a:moveTo>
                      <a:pt x="1802" y="1"/>
                    </a:moveTo>
                    <a:cubicBezTo>
                      <a:pt x="1401" y="168"/>
                      <a:pt x="1101" y="535"/>
                      <a:pt x="934" y="968"/>
                    </a:cubicBezTo>
                    <a:cubicBezTo>
                      <a:pt x="734" y="1368"/>
                      <a:pt x="567" y="1769"/>
                      <a:pt x="401" y="2202"/>
                    </a:cubicBezTo>
                    <a:cubicBezTo>
                      <a:pt x="267" y="2636"/>
                      <a:pt x="167" y="3070"/>
                      <a:pt x="67" y="3537"/>
                    </a:cubicBezTo>
                    <a:cubicBezTo>
                      <a:pt x="0" y="3737"/>
                      <a:pt x="100" y="3937"/>
                      <a:pt x="267" y="4037"/>
                    </a:cubicBezTo>
                    <a:cubicBezTo>
                      <a:pt x="287" y="4045"/>
                      <a:pt x="308" y="4049"/>
                      <a:pt x="328" y="4049"/>
                    </a:cubicBezTo>
                    <a:cubicBezTo>
                      <a:pt x="472" y="4049"/>
                      <a:pt x="601" y="3858"/>
                      <a:pt x="601" y="3770"/>
                    </a:cubicBezTo>
                    <a:cubicBezTo>
                      <a:pt x="701" y="3470"/>
                      <a:pt x="968" y="3270"/>
                      <a:pt x="1034" y="2936"/>
                    </a:cubicBezTo>
                    <a:cubicBezTo>
                      <a:pt x="1101" y="2569"/>
                      <a:pt x="1234" y="2236"/>
                      <a:pt x="1435" y="1936"/>
                    </a:cubicBezTo>
                    <a:cubicBezTo>
                      <a:pt x="1802" y="1302"/>
                      <a:pt x="2269" y="735"/>
                      <a:pt x="1802"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16" name="Google Shape;1190;p41"/>
              <p:cNvSpPr/>
              <p:nvPr/>
            </p:nvSpPr>
            <p:spPr>
              <a:xfrm>
                <a:off x="5449882" y="1981489"/>
                <a:ext cx="56060" cy="72403"/>
              </a:xfrm>
              <a:custGeom>
                <a:avLst/>
                <a:gdLst/>
                <a:ahLst/>
                <a:cxnLst/>
                <a:rect l="l" t="t" r="r" b="b"/>
                <a:pathLst>
                  <a:path w="2703" h="3491" extrusionOk="0">
                    <a:moveTo>
                      <a:pt x="601" y="1"/>
                    </a:moveTo>
                    <a:cubicBezTo>
                      <a:pt x="434" y="1"/>
                      <a:pt x="301" y="34"/>
                      <a:pt x="201" y="168"/>
                    </a:cubicBezTo>
                    <a:cubicBezTo>
                      <a:pt x="1" y="368"/>
                      <a:pt x="201" y="501"/>
                      <a:pt x="267" y="701"/>
                    </a:cubicBezTo>
                    <a:cubicBezTo>
                      <a:pt x="701" y="1769"/>
                      <a:pt x="1568" y="2503"/>
                      <a:pt x="2235" y="3403"/>
                    </a:cubicBezTo>
                    <a:cubicBezTo>
                      <a:pt x="2278" y="3467"/>
                      <a:pt x="2323" y="3490"/>
                      <a:pt x="2367" y="3490"/>
                    </a:cubicBezTo>
                    <a:cubicBezTo>
                      <a:pt x="2461" y="3490"/>
                      <a:pt x="2546" y="3382"/>
                      <a:pt x="2569" y="3337"/>
                    </a:cubicBezTo>
                    <a:cubicBezTo>
                      <a:pt x="2702" y="3137"/>
                      <a:pt x="2436" y="2903"/>
                      <a:pt x="2536" y="2703"/>
                    </a:cubicBezTo>
                    <a:cubicBezTo>
                      <a:pt x="2269" y="2603"/>
                      <a:pt x="2269" y="2303"/>
                      <a:pt x="2169" y="2103"/>
                    </a:cubicBezTo>
                    <a:cubicBezTo>
                      <a:pt x="2069" y="1902"/>
                      <a:pt x="1969" y="1669"/>
                      <a:pt x="1835" y="1502"/>
                    </a:cubicBezTo>
                    <a:cubicBezTo>
                      <a:pt x="1735" y="1269"/>
                      <a:pt x="1402" y="1169"/>
                      <a:pt x="1301" y="835"/>
                    </a:cubicBezTo>
                    <a:cubicBezTo>
                      <a:pt x="1268" y="635"/>
                      <a:pt x="1168" y="435"/>
                      <a:pt x="1035" y="268"/>
                    </a:cubicBezTo>
                    <a:cubicBezTo>
                      <a:pt x="968" y="368"/>
                      <a:pt x="1035" y="501"/>
                      <a:pt x="868" y="568"/>
                    </a:cubicBezTo>
                    <a:cubicBezTo>
                      <a:pt x="834" y="335"/>
                      <a:pt x="834" y="101"/>
                      <a:pt x="601"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17" name="Google Shape;1191;p41"/>
              <p:cNvSpPr/>
              <p:nvPr/>
            </p:nvSpPr>
            <p:spPr>
              <a:xfrm>
                <a:off x="5193237" y="1624797"/>
                <a:ext cx="44985" cy="60644"/>
              </a:xfrm>
              <a:custGeom>
                <a:avLst/>
                <a:gdLst/>
                <a:ahLst/>
                <a:cxnLst/>
                <a:rect l="l" t="t" r="r" b="b"/>
                <a:pathLst>
                  <a:path w="2169" h="2924" extrusionOk="0">
                    <a:moveTo>
                      <a:pt x="366" y="1"/>
                    </a:moveTo>
                    <a:cubicBezTo>
                      <a:pt x="330" y="1"/>
                      <a:pt x="287" y="16"/>
                      <a:pt x="234" y="54"/>
                    </a:cubicBezTo>
                    <a:cubicBezTo>
                      <a:pt x="0" y="188"/>
                      <a:pt x="167" y="388"/>
                      <a:pt x="200" y="621"/>
                    </a:cubicBezTo>
                    <a:cubicBezTo>
                      <a:pt x="367" y="1222"/>
                      <a:pt x="667" y="1789"/>
                      <a:pt x="1034" y="2323"/>
                    </a:cubicBezTo>
                    <a:cubicBezTo>
                      <a:pt x="1201" y="2590"/>
                      <a:pt x="1401" y="2890"/>
                      <a:pt x="1668" y="2923"/>
                    </a:cubicBezTo>
                    <a:cubicBezTo>
                      <a:pt x="2102" y="2923"/>
                      <a:pt x="2168" y="2790"/>
                      <a:pt x="2035" y="2523"/>
                    </a:cubicBezTo>
                    <a:cubicBezTo>
                      <a:pt x="1901" y="2289"/>
                      <a:pt x="1768" y="1922"/>
                      <a:pt x="1668" y="1722"/>
                    </a:cubicBezTo>
                    <a:cubicBezTo>
                      <a:pt x="1568" y="1522"/>
                      <a:pt x="1368" y="1522"/>
                      <a:pt x="1301" y="1355"/>
                    </a:cubicBezTo>
                    <a:cubicBezTo>
                      <a:pt x="1168" y="955"/>
                      <a:pt x="934" y="588"/>
                      <a:pt x="634" y="255"/>
                    </a:cubicBezTo>
                    <a:cubicBezTo>
                      <a:pt x="531" y="177"/>
                      <a:pt x="488" y="1"/>
                      <a:pt x="366"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18" name="Google Shape;1192;p41"/>
              <p:cNvSpPr/>
              <p:nvPr/>
            </p:nvSpPr>
            <p:spPr>
              <a:xfrm>
                <a:off x="5317049" y="1602399"/>
                <a:ext cx="23561" cy="67115"/>
              </a:xfrm>
              <a:custGeom>
                <a:avLst/>
                <a:gdLst/>
                <a:ahLst/>
                <a:cxnLst/>
                <a:rect l="l" t="t" r="r" b="b"/>
                <a:pathLst>
                  <a:path w="1136" h="3236" extrusionOk="0">
                    <a:moveTo>
                      <a:pt x="802" y="0"/>
                    </a:moveTo>
                    <a:cubicBezTo>
                      <a:pt x="535" y="34"/>
                      <a:pt x="435" y="234"/>
                      <a:pt x="368" y="401"/>
                    </a:cubicBezTo>
                    <a:cubicBezTo>
                      <a:pt x="168" y="1101"/>
                      <a:pt x="34" y="1802"/>
                      <a:pt x="1" y="2535"/>
                    </a:cubicBezTo>
                    <a:cubicBezTo>
                      <a:pt x="34" y="2669"/>
                      <a:pt x="68" y="2802"/>
                      <a:pt x="134" y="2936"/>
                    </a:cubicBezTo>
                    <a:cubicBezTo>
                      <a:pt x="168" y="3036"/>
                      <a:pt x="134" y="3236"/>
                      <a:pt x="301" y="3236"/>
                    </a:cubicBezTo>
                    <a:cubicBezTo>
                      <a:pt x="435" y="3236"/>
                      <a:pt x="435" y="3102"/>
                      <a:pt x="501" y="3002"/>
                    </a:cubicBezTo>
                    <a:cubicBezTo>
                      <a:pt x="768" y="2736"/>
                      <a:pt x="735" y="2335"/>
                      <a:pt x="835" y="2035"/>
                    </a:cubicBezTo>
                    <a:cubicBezTo>
                      <a:pt x="1035" y="1468"/>
                      <a:pt x="1135" y="868"/>
                      <a:pt x="1102" y="267"/>
                    </a:cubicBezTo>
                    <a:cubicBezTo>
                      <a:pt x="1102" y="0"/>
                      <a:pt x="1068" y="0"/>
                      <a:pt x="802" y="0"/>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19" name="Google Shape;1193;p41"/>
              <p:cNvSpPr/>
              <p:nvPr/>
            </p:nvSpPr>
            <p:spPr>
              <a:xfrm>
                <a:off x="5480327" y="1950359"/>
                <a:ext cx="58819" cy="36710"/>
              </a:xfrm>
              <a:custGeom>
                <a:avLst/>
                <a:gdLst/>
                <a:ahLst/>
                <a:cxnLst/>
                <a:rect l="l" t="t" r="r" b="b"/>
                <a:pathLst>
                  <a:path w="2836" h="1770" extrusionOk="0">
                    <a:moveTo>
                      <a:pt x="401" y="1"/>
                    </a:moveTo>
                    <a:cubicBezTo>
                      <a:pt x="234" y="1"/>
                      <a:pt x="67" y="101"/>
                      <a:pt x="34" y="268"/>
                    </a:cubicBezTo>
                    <a:cubicBezTo>
                      <a:pt x="0" y="468"/>
                      <a:pt x="100" y="701"/>
                      <a:pt x="267" y="768"/>
                    </a:cubicBezTo>
                    <a:cubicBezTo>
                      <a:pt x="434" y="868"/>
                      <a:pt x="634" y="968"/>
                      <a:pt x="801" y="1035"/>
                    </a:cubicBezTo>
                    <a:cubicBezTo>
                      <a:pt x="1268" y="1302"/>
                      <a:pt x="1768" y="1535"/>
                      <a:pt x="2269" y="1735"/>
                    </a:cubicBezTo>
                    <a:cubicBezTo>
                      <a:pt x="2345" y="1758"/>
                      <a:pt x="2413" y="1769"/>
                      <a:pt x="2472" y="1769"/>
                    </a:cubicBezTo>
                    <a:cubicBezTo>
                      <a:pt x="2672" y="1769"/>
                      <a:pt x="2777" y="1649"/>
                      <a:pt x="2802" y="1469"/>
                    </a:cubicBezTo>
                    <a:cubicBezTo>
                      <a:pt x="2836" y="1235"/>
                      <a:pt x="2602" y="1068"/>
                      <a:pt x="2369" y="1002"/>
                    </a:cubicBezTo>
                    <a:cubicBezTo>
                      <a:pt x="2102" y="902"/>
                      <a:pt x="1868" y="768"/>
                      <a:pt x="1635" y="601"/>
                    </a:cubicBezTo>
                    <a:cubicBezTo>
                      <a:pt x="1234" y="368"/>
                      <a:pt x="801" y="201"/>
                      <a:pt x="401"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20" name="Google Shape;1194;p41"/>
              <p:cNvSpPr/>
              <p:nvPr/>
            </p:nvSpPr>
            <p:spPr>
              <a:xfrm>
                <a:off x="5476180" y="1906579"/>
                <a:ext cx="58134" cy="19081"/>
              </a:xfrm>
              <a:custGeom>
                <a:avLst/>
                <a:gdLst/>
                <a:ahLst/>
                <a:cxnLst/>
                <a:rect l="l" t="t" r="r" b="b"/>
                <a:pathLst>
                  <a:path w="2803" h="920" extrusionOk="0">
                    <a:moveTo>
                      <a:pt x="1383" y="1"/>
                    </a:moveTo>
                    <a:cubicBezTo>
                      <a:pt x="1075" y="1"/>
                      <a:pt x="768" y="35"/>
                      <a:pt x="467" y="110"/>
                    </a:cubicBezTo>
                    <a:cubicBezTo>
                      <a:pt x="300" y="110"/>
                      <a:pt x="0" y="211"/>
                      <a:pt x="67" y="311"/>
                    </a:cubicBezTo>
                    <a:cubicBezTo>
                      <a:pt x="200" y="511"/>
                      <a:pt x="134" y="911"/>
                      <a:pt x="567" y="911"/>
                    </a:cubicBezTo>
                    <a:cubicBezTo>
                      <a:pt x="650" y="917"/>
                      <a:pt x="734" y="920"/>
                      <a:pt x="818" y="920"/>
                    </a:cubicBezTo>
                    <a:cubicBezTo>
                      <a:pt x="1210" y="920"/>
                      <a:pt x="1617" y="860"/>
                      <a:pt x="2002" y="778"/>
                    </a:cubicBezTo>
                    <a:cubicBezTo>
                      <a:pt x="2062" y="823"/>
                      <a:pt x="2115" y="841"/>
                      <a:pt x="2161" y="841"/>
                    </a:cubicBezTo>
                    <a:cubicBezTo>
                      <a:pt x="2319" y="841"/>
                      <a:pt x="2414" y="637"/>
                      <a:pt x="2569" y="611"/>
                    </a:cubicBezTo>
                    <a:cubicBezTo>
                      <a:pt x="2735" y="611"/>
                      <a:pt x="2802" y="444"/>
                      <a:pt x="2802" y="311"/>
                    </a:cubicBezTo>
                    <a:cubicBezTo>
                      <a:pt x="2769" y="144"/>
                      <a:pt x="2602" y="177"/>
                      <a:pt x="2502" y="144"/>
                    </a:cubicBezTo>
                    <a:cubicBezTo>
                      <a:pt x="2135" y="52"/>
                      <a:pt x="1759" y="1"/>
                      <a:pt x="1383"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121" name="Google Shape;1195;p41"/>
              <p:cNvSpPr/>
              <p:nvPr/>
            </p:nvSpPr>
            <p:spPr>
              <a:xfrm>
                <a:off x="5096385" y="1989929"/>
                <a:ext cx="48449" cy="42953"/>
              </a:xfrm>
              <a:custGeom>
                <a:avLst/>
                <a:gdLst/>
                <a:ahLst/>
                <a:cxnLst/>
                <a:rect l="l" t="t" r="r" b="b"/>
                <a:pathLst>
                  <a:path w="2336" h="2071" extrusionOk="0">
                    <a:moveTo>
                      <a:pt x="1686" y="1"/>
                    </a:moveTo>
                    <a:cubicBezTo>
                      <a:pt x="1612" y="1"/>
                      <a:pt x="1540" y="36"/>
                      <a:pt x="1501" y="94"/>
                    </a:cubicBezTo>
                    <a:cubicBezTo>
                      <a:pt x="1034" y="595"/>
                      <a:pt x="467" y="1028"/>
                      <a:pt x="133" y="1629"/>
                    </a:cubicBezTo>
                    <a:cubicBezTo>
                      <a:pt x="0" y="1862"/>
                      <a:pt x="300" y="1829"/>
                      <a:pt x="267" y="1996"/>
                    </a:cubicBezTo>
                    <a:cubicBezTo>
                      <a:pt x="267" y="2046"/>
                      <a:pt x="309" y="2071"/>
                      <a:pt x="359" y="2071"/>
                    </a:cubicBezTo>
                    <a:cubicBezTo>
                      <a:pt x="409" y="2071"/>
                      <a:pt x="467" y="2046"/>
                      <a:pt x="500" y="1996"/>
                    </a:cubicBezTo>
                    <a:cubicBezTo>
                      <a:pt x="701" y="1662"/>
                      <a:pt x="1134" y="1629"/>
                      <a:pt x="1401" y="1295"/>
                    </a:cubicBezTo>
                    <a:cubicBezTo>
                      <a:pt x="1568" y="1062"/>
                      <a:pt x="1701" y="628"/>
                      <a:pt x="2168" y="595"/>
                    </a:cubicBezTo>
                    <a:cubicBezTo>
                      <a:pt x="2235" y="595"/>
                      <a:pt x="2335" y="261"/>
                      <a:pt x="2302" y="94"/>
                    </a:cubicBezTo>
                    <a:cubicBezTo>
                      <a:pt x="2290" y="26"/>
                      <a:pt x="2259" y="4"/>
                      <a:pt x="2219" y="4"/>
                    </a:cubicBezTo>
                    <a:cubicBezTo>
                      <a:pt x="2152" y="4"/>
                      <a:pt x="2060" y="65"/>
                      <a:pt x="1994" y="65"/>
                    </a:cubicBezTo>
                    <a:cubicBezTo>
                      <a:pt x="1985" y="65"/>
                      <a:pt x="1976" y="64"/>
                      <a:pt x="1968" y="61"/>
                    </a:cubicBezTo>
                    <a:lnTo>
                      <a:pt x="1835" y="61"/>
                    </a:lnTo>
                    <a:cubicBezTo>
                      <a:pt x="1793" y="19"/>
                      <a:pt x="1739" y="1"/>
                      <a:pt x="1686"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grpSp>
      </p:grpSp>
      <p:sp>
        <p:nvSpPr>
          <p:cNvPr id="3" name="AutoShape 2" descr="blob:https://web.whatsapp.com/ecb30756-9f9d-4b8e-965e-a24680180ff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93" name="Picture 4" descr="Las entrevistas como instrumento de evaluación en el TDAH"/>
          <p:cNvPicPr/>
          <p:nvPr/>
        </p:nvPicPr>
        <p:blipFill>
          <a:blip r:embed="rId3">
            <a:extLst>
              <a:ext uri="{28A0092B-C50C-407E-A947-70E740481C1C}">
                <a14:useLocalDpi xmlns:a14="http://schemas.microsoft.com/office/drawing/2010/main" val="0"/>
              </a:ext>
            </a:extLst>
          </a:blip>
          <a:srcRect/>
          <a:stretch>
            <a:fillRect/>
          </a:stretch>
        </p:blipFill>
        <p:spPr bwMode="auto">
          <a:xfrm>
            <a:off x="952665" y="3420331"/>
            <a:ext cx="3280010" cy="2311873"/>
          </a:xfrm>
          <a:prstGeom prst="rect">
            <a:avLst/>
          </a:prstGeom>
          <a:noFill/>
        </p:spPr>
      </p:pic>
      <p:pic>
        <p:nvPicPr>
          <p:cNvPr id="94" name="Imagen 93"/>
          <p:cNvPicPr>
            <a:picLocks noChangeAspect="1"/>
          </p:cNvPicPr>
          <p:nvPr/>
        </p:nvPicPr>
        <p:blipFill rotWithShape="1">
          <a:blip r:embed="rId4"/>
          <a:srcRect l="31211" t="16375" r="35801" b="9391"/>
          <a:stretch/>
        </p:blipFill>
        <p:spPr>
          <a:xfrm>
            <a:off x="8623116" y="3006562"/>
            <a:ext cx="2465565" cy="3119477"/>
          </a:xfrm>
          <a:prstGeom prst="rect">
            <a:avLst/>
          </a:prstGeom>
        </p:spPr>
      </p:pic>
    </p:spTree>
    <p:extLst>
      <p:ext uri="{BB962C8B-B14F-4D97-AF65-F5344CB8AC3E}">
        <p14:creationId xmlns:p14="http://schemas.microsoft.com/office/powerpoint/2010/main" val="1227186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435124" y="654992"/>
            <a:ext cx="4349874" cy="451386"/>
          </a:xfrm>
        </p:spPr>
        <p:txBody>
          <a:bodyPr>
            <a:noAutofit/>
          </a:bodyPr>
          <a:lstStyle/>
          <a:p>
            <a:r>
              <a:rPr lang="es-CO" sz="3200" b="1" dirty="0">
                <a:effectLst>
                  <a:outerShdw blurRad="38100" dist="38100" dir="2700000" algn="tl">
                    <a:srgbClr val="000000">
                      <a:alpha val="43137"/>
                    </a:srgbClr>
                  </a:outerShdw>
                </a:effectLst>
              </a:rPr>
              <a:t>Participación</a:t>
            </a:r>
          </a:p>
        </p:txBody>
      </p:sp>
      <p:grpSp>
        <p:nvGrpSpPr>
          <p:cNvPr id="11" name="Google Shape;656;p34"/>
          <p:cNvGrpSpPr/>
          <p:nvPr/>
        </p:nvGrpSpPr>
        <p:grpSpPr>
          <a:xfrm rot="15829754">
            <a:off x="1139789" y="590121"/>
            <a:ext cx="3832600" cy="4458354"/>
            <a:chOff x="1616250" y="2181725"/>
            <a:chExt cx="1734600" cy="626274"/>
          </a:xfrm>
        </p:grpSpPr>
        <p:sp>
          <p:nvSpPr>
            <p:cNvPr id="12" name="Google Shape;657;p34"/>
            <p:cNvSpPr/>
            <p:nvPr/>
          </p:nvSpPr>
          <p:spPr>
            <a:xfrm>
              <a:off x="1616250" y="2181725"/>
              <a:ext cx="1734600" cy="390900"/>
            </a:xfrm>
            <a:prstGeom prst="roundRect">
              <a:avLst>
                <a:gd name="adj" fmla="val 16667"/>
              </a:avLst>
            </a:prstGeom>
            <a:solidFill>
              <a:srgbClr val="E89F8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b="1" dirty="0">
                <a:solidFill>
                  <a:srgbClr val="FFFFFF"/>
                </a:solidFill>
                <a:latin typeface="Handlee"/>
                <a:ea typeface="Handlee"/>
                <a:cs typeface="Handlee"/>
                <a:sym typeface="Handlee"/>
              </a:endParaRPr>
            </a:p>
          </p:txBody>
        </p:sp>
        <p:sp>
          <p:nvSpPr>
            <p:cNvPr id="13" name="Google Shape;658;p34"/>
            <p:cNvSpPr/>
            <p:nvPr/>
          </p:nvSpPr>
          <p:spPr>
            <a:xfrm rot="10800000">
              <a:off x="2242950" y="2562599"/>
              <a:ext cx="481200" cy="245400"/>
            </a:xfrm>
            <a:prstGeom prst="triangle">
              <a:avLst>
                <a:gd name="adj" fmla="val 50000"/>
              </a:avLst>
            </a:prstGeom>
            <a:solidFill>
              <a:srgbClr val="E89F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dirty="0">
                <a:latin typeface="Handlee"/>
                <a:ea typeface="Handlee"/>
                <a:cs typeface="Handlee"/>
                <a:sym typeface="Handlee"/>
              </a:endParaRPr>
            </a:p>
          </p:txBody>
        </p:sp>
      </p:grpSp>
      <p:pic>
        <p:nvPicPr>
          <p:cNvPr id="14" name="Imagen 13" descr="C:\Users\Estudiante\Downloads\WhatsApp Image 2020-10-30 at 7.47.04 PM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109" y="1106378"/>
            <a:ext cx="2453243" cy="200833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Imagen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3026" y="3207474"/>
            <a:ext cx="2047363" cy="153552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16" name="Google Shape;660;p34"/>
          <p:cNvGrpSpPr/>
          <p:nvPr/>
        </p:nvGrpSpPr>
        <p:grpSpPr>
          <a:xfrm>
            <a:off x="7733166" y="900229"/>
            <a:ext cx="3837906" cy="3818167"/>
            <a:chOff x="1616250" y="2181725"/>
            <a:chExt cx="1734600" cy="626274"/>
          </a:xfrm>
        </p:grpSpPr>
        <p:sp>
          <p:nvSpPr>
            <p:cNvPr id="17" name="Google Shape;661;p34"/>
            <p:cNvSpPr/>
            <p:nvPr/>
          </p:nvSpPr>
          <p:spPr>
            <a:xfrm>
              <a:off x="1616250" y="2181725"/>
              <a:ext cx="1734600" cy="390900"/>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b="1" dirty="0">
                <a:solidFill>
                  <a:schemeClr val="dk2"/>
                </a:solidFill>
                <a:latin typeface="Handlee"/>
                <a:ea typeface="Handlee"/>
                <a:cs typeface="Handlee"/>
                <a:sym typeface="Handlee"/>
              </a:endParaRPr>
            </a:p>
          </p:txBody>
        </p:sp>
        <p:sp>
          <p:nvSpPr>
            <p:cNvPr id="18" name="Google Shape;662;p34"/>
            <p:cNvSpPr/>
            <p:nvPr/>
          </p:nvSpPr>
          <p:spPr>
            <a:xfrm rot="10800000">
              <a:off x="2242950" y="2562599"/>
              <a:ext cx="481200" cy="245400"/>
            </a:xfrm>
            <a:prstGeom prst="triangle">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dirty="0">
                <a:latin typeface="Handlee"/>
                <a:ea typeface="Handlee"/>
                <a:cs typeface="Handlee"/>
                <a:sym typeface="Handlee"/>
              </a:endParaRPr>
            </a:p>
          </p:txBody>
        </p:sp>
      </p:grpSp>
      <p:pic>
        <p:nvPicPr>
          <p:cNvPr id="5" name="Marcador de contenido 4" descr="C:\Users\Estudiante\Downloads\WhatsApp Image 2020-10-30 at 7.44.58 PM (2).jpeg"/>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7876609" y="1349403"/>
            <a:ext cx="2219034" cy="12780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Imagen 5" descr="C:\Users\Estudiante\Downloads\WhatsApp Image 2020-10-30 at 7.44.57 PM.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39086" y="1243457"/>
            <a:ext cx="1204595" cy="1696720"/>
          </a:xfrm>
          <a:prstGeom prst="rect">
            <a:avLst/>
          </a:prstGeom>
          <a:noFill/>
          <a:ln>
            <a:noFill/>
          </a:ln>
        </p:spPr>
      </p:pic>
      <p:sp>
        <p:nvSpPr>
          <p:cNvPr id="23" name="Título 1"/>
          <p:cNvSpPr txBox="1">
            <a:spLocks/>
          </p:cNvSpPr>
          <p:nvPr/>
        </p:nvSpPr>
        <p:spPr>
          <a:xfrm>
            <a:off x="7633252" y="4280452"/>
            <a:ext cx="3644348" cy="1815547"/>
          </a:xfrm>
          <a:prstGeom prst="rect">
            <a:avLst/>
          </a:prstGeom>
          <a:effectLst/>
        </p:spPr>
        <p:txBody>
          <a:bodyPr vert="horz" lIns="91440" tIns="45720" rIns="91440" bIns="45720" rtlCol="0" anchor="b">
            <a:normAutofit fontScale="92500"/>
          </a:bodyPr>
          <a:lstStyle>
            <a:lvl1pPr algn="ctr" defTabSz="457200" rtl="0" eaLnBrk="1" latinLnBrk="0" hangingPunct="1">
              <a:spcBef>
                <a:spcPct val="0"/>
              </a:spcBef>
              <a:buNone/>
              <a:defRPr sz="2400" b="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CO" sz="3600" b="1" dirty="0"/>
              <a:t> </a:t>
            </a:r>
            <a:r>
              <a:rPr lang="es-CO" b="1" dirty="0"/>
              <a:t>Diplomado en Memoria Histórica: “Un aporte a</a:t>
            </a:r>
          </a:p>
          <a:p>
            <a:r>
              <a:rPr lang="es-CO" b="1" dirty="0"/>
              <a:t>la Educación para la Paz con Perspectiva de Género”</a:t>
            </a:r>
            <a:endParaRPr lang="es-CO" sz="3600" b="1" dirty="0"/>
          </a:p>
        </p:txBody>
      </p:sp>
      <p:grpSp>
        <p:nvGrpSpPr>
          <p:cNvPr id="27" name="Google Shape;664;p34"/>
          <p:cNvGrpSpPr/>
          <p:nvPr/>
        </p:nvGrpSpPr>
        <p:grpSpPr>
          <a:xfrm rot="15680360">
            <a:off x="3946643" y="2848746"/>
            <a:ext cx="3123439" cy="3222766"/>
            <a:chOff x="1616250" y="2181725"/>
            <a:chExt cx="1734600" cy="626274"/>
          </a:xfrm>
        </p:grpSpPr>
        <p:sp>
          <p:nvSpPr>
            <p:cNvPr id="28" name="Google Shape;665;p34"/>
            <p:cNvSpPr/>
            <p:nvPr/>
          </p:nvSpPr>
          <p:spPr>
            <a:xfrm>
              <a:off x="1616250" y="2181725"/>
              <a:ext cx="1734600" cy="390900"/>
            </a:xfrm>
            <a:prstGeom prst="roundRect">
              <a:avLst>
                <a:gd name="adj" fmla="val 16667"/>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b="1" dirty="0">
                <a:solidFill>
                  <a:srgbClr val="FFFFFF"/>
                </a:solidFill>
                <a:latin typeface="Handlee"/>
                <a:ea typeface="Handlee"/>
                <a:cs typeface="Handlee"/>
                <a:sym typeface="Handlee"/>
              </a:endParaRPr>
            </a:p>
          </p:txBody>
        </p:sp>
        <p:sp>
          <p:nvSpPr>
            <p:cNvPr id="29" name="Google Shape;666;p34"/>
            <p:cNvSpPr/>
            <p:nvPr/>
          </p:nvSpPr>
          <p:spPr>
            <a:xfrm rot="10800000">
              <a:off x="2242950" y="2562599"/>
              <a:ext cx="481200" cy="245400"/>
            </a:xfrm>
            <a:prstGeom prst="triangle">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latin typeface="Handlee"/>
                <a:ea typeface="Handlee"/>
                <a:cs typeface="Handlee"/>
                <a:sym typeface="Handlee"/>
              </a:endParaRPr>
            </a:p>
          </p:txBody>
        </p:sp>
      </p:grpSp>
      <p:pic>
        <p:nvPicPr>
          <p:cNvPr id="30" name="Imagen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941532">
            <a:off x="3990453" y="3855394"/>
            <a:ext cx="1855809" cy="1391857"/>
          </a:xfrm>
          <a:prstGeom prst="rect">
            <a:avLst/>
          </a:prstGeom>
        </p:spPr>
      </p:pic>
      <p:pic>
        <p:nvPicPr>
          <p:cNvPr id="31" name="Imagen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20883" y="2915916"/>
            <a:ext cx="919450" cy="6127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Título 1"/>
          <p:cNvSpPr txBox="1">
            <a:spLocks/>
          </p:cNvSpPr>
          <p:nvPr/>
        </p:nvSpPr>
        <p:spPr>
          <a:xfrm rot="20636904">
            <a:off x="3358167" y="1437159"/>
            <a:ext cx="2872577" cy="1337465"/>
          </a:xfrm>
          <a:prstGeom prst="rect">
            <a:avLst/>
          </a:prstGeom>
          <a:effectLst/>
        </p:spPr>
        <p:txBody>
          <a:bodyPr vert="horz" lIns="91440" tIns="45720" rIns="91440" bIns="45720" rtlCol="0" anchor="b">
            <a:normAutofit fontScale="92500"/>
          </a:bodyPr>
          <a:lstStyle>
            <a:lvl1pPr algn="ctr" defTabSz="457200" rtl="0" eaLnBrk="1" latinLnBrk="0" hangingPunct="1">
              <a:spcBef>
                <a:spcPct val="0"/>
              </a:spcBef>
              <a:buNone/>
              <a:defRPr sz="2400" b="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CO" sz="3200" b="1" dirty="0"/>
              <a:t> </a:t>
            </a:r>
            <a:r>
              <a:rPr lang="es-CO" sz="2000" b="1" dirty="0"/>
              <a:t>Feria Ondas Colciencias</a:t>
            </a:r>
          </a:p>
          <a:p>
            <a:r>
              <a:rPr lang="es-CO" sz="2000" b="1" dirty="0"/>
              <a:t>Municipios del Sur del Caquetá</a:t>
            </a:r>
            <a:endParaRPr lang="es-CO" sz="3600" b="1" dirty="0"/>
          </a:p>
        </p:txBody>
      </p:sp>
      <p:sp>
        <p:nvSpPr>
          <p:cNvPr id="22" name="Título 1"/>
          <p:cNvSpPr txBox="1">
            <a:spLocks/>
          </p:cNvSpPr>
          <p:nvPr/>
        </p:nvSpPr>
        <p:spPr>
          <a:xfrm rot="21039009">
            <a:off x="5848087" y="3352699"/>
            <a:ext cx="2609806" cy="1186180"/>
          </a:xfrm>
          <a:prstGeom prst="rect">
            <a:avLst/>
          </a:prstGeom>
          <a:effectLst/>
        </p:spPr>
        <p:txBody>
          <a:bodyPr vert="horz" lIns="91440" tIns="45720" rIns="91440" bIns="45720" rtlCol="0" anchor="b">
            <a:normAutofit fontScale="92500" lnSpcReduction="10000"/>
          </a:bodyPr>
          <a:lstStyle>
            <a:lvl1pPr algn="ctr" defTabSz="457200" rtl="0" eaLnBrk="1" latinLnBrk="0" hangingPunct="1">
              <a:spcBef>
                <a:spcPct val="0"/>
              </a:spcBef>
              <a:buNone/>
              <a:defRPr sz="2400" b="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CO" sz="3600" b="1" dirty="0"/>
              <a:t> </a:t>
            </a:r>
            <a:r>
              <a:rPr lang="es-CO" b="1" dirty="0"/>
              <a:t>Feria de iniciativa empresarial  2019</a:t>
            </a:r>
          </a:p>
          <a:p>
            <a:r>
              <a:rPr lang="es-CO" b="1" dirty="0"/>
              <a:t>I.E. Don Quijote</a:t>
            </a:r>
            <a:endParaRPr lang="es-CO" sz="3600" b="1" dirty="0"/>
          </a:p>
        </p:txBody>
      </p:sp>
    </p:spTree>
    <p:extLst>
      <p:ext uri="{BB962C8B-B14F-4D97-AF65-F5344CB8AC3E}">
        <p14:creationId xmlns:p14="http://schemas.microsoft.com/office/powerpoint/2010/main" val="896038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38DD26B4-4368-4F38-80B5-6ECF9331E686}"/>
              </a:ext>
            </a:extLst>
          </p:cNvPr>
          <p:cNvPicPr>
            <a:picLocks noChangeAspect="1"/>
          </p:cNvPicPr>
          <p:nvPr/>
        </p:nvPicPr>
        <p:blipFill>
          <a:blip r:embed="rId2"/>
          <a:stretch>
            <a:fillRect/>
          </a:stretch>
        </p:blipFill>
        <p:spPr>
          <a:xfrm rot="6551986">
            <a:off x="6811229" y="1253781"/>
            <a:ext cx="4596782" cy="4023709"/>
          </a:xfrm>
          <a:prstGeom prst="rect">
            <a:avLst/>
          </a:prstGeom>
        </p:spPr>
      </p:pic>
      <p:sp>
        <p:nvSpPr>
          <p:cNvPr id="2" name="Título 1"/>
          <p:cNvSpPr>
            <a:spLocks noGrp="1"/>
          </p:cNvSpPr>
          <p:nvPr>
            <p:ph type="title"/>
          </p:nvPr>
        </p:nvSpPr>
        <p:spPr>
          <a:xfrm>
            <a:off x="3435124" y="654992"/>
            <a:ext cx="4665284" cy="697858"/>
          </a:xfrm>
        </p:spPr>
        <p:txBody>
          <a:bodyPr>
            <a:normAutofit/>
          </a:bodyPr>
          <a:lstStyle/>
          <a:p>
            <a:r>
              <a:rPr lang="es-CO" sz="3600" b="1" dirty="0"/>
              <a:t>Participación</a:t>
            </a:r>
          </a:p>
        </p:txBody>
      </p:sp>
      <p:grpSp>
        <p:nvGrpSpPr>
          <p:cNvPr id="16" name="Google Shape;660;p34"/>
          <p:cNvGrpSpPr/>
          <p:nvPr/>
        </p:nvGrpSpPr>
        <p:grpSpPr>
          <a:xfrm rot="20615040">
            <a:off x="1015226" y="1460529"/>
            <a:ext cx="3837906" cy="3818167"/>
            <a:chOff x="1616250" y="2181725"/>
            <a:chExt cx="1734600" cy="626274"/>
          </a:xfrm>
        </p:grpSpPr>
        <p:sp>
          <p:nvSpPr>
            <p:cNvPr id="17" name="Google Shape;661;p34"/>
            <p:cNvSpPr/>
            <p:nvPr/>
          </p:nvSpPr>
          <p:spPr>
            <a:xfrm>
              <a:off x="1616250" y="2181725"/>
              <a:ext cx="1734600" cy="390900"/>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b="1" dirty="0">
                <a:solidFill>
                  <a:schemeClr val="dk2"/>
                </a:solidFill>
                <a:latin typeface="Handlee"/>
                <a:ea typeface="Handlee"/>
                <a:cs typeface="Handlee"/>
                <a:sym typeface="Handlee"/>
              </a:endParaRPr>
            </a:p>
          </p:txBody>
        </p:sp>
        <p:sp>
          <p:nvSpPr>
            <p:cNvPr id="18" name="Google Shape;662;p34"/>
            <p:cNvSpPr/>
            <p:nvPr/>
          </p:nvSpPr>
          <p:spPr>
            <a:xfrm rot="10800000">
              <a:off x="2242950" y="2562599"/>
              <a:ext cx="481200" cy="245400"/>
            </a:xfrm>
            <a:prstGeom prst="triangle">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dirty="0">
                <a:latin typeface="Handlee"/>
                <a:ea typeface="Handlee"/>
                <a:cs typeface="Handlee"/>
                <a:sym typeface="Handlee"/>
              </a:endParaRPr>
            </a:p>
          </p:txBody>
        </p:sp>
      </p:grpSp>
      <p:sp>
        <p:nvSpPr>
          <p:cNvPr id="23" name="Título 1"/>
          <p:cNvSpPr txBox="1">
            <a:spLocks/>
          </p:cNvSpPr>
          <p:nvPr/>
        </p:nvSpPr>
        <p:spPr>
          <a:xfrm>
            <a:off x="3262296" y="5034902"/>
            <a:ext cx="4349874" cy="895633"/>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2400" b="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CO" sz="1800" b="1" dirty="0"/>
              <a:t>FORO EDUCATIVO DEPARTAMENTAL Y NACIONAL 2022</a:t>
            </a:r>
          </a:p>
        </p:txBody>
      </p:sp>
      <p:pic>
        <p:nvPicPr>
          <p:cNvPr id="8" name="Imagen 7">
            <a:extLst>
              <a:ext uri="{FF2B5EF4-FFF2-40B4-BE49-F238E27FC236}">
                <a16:creationId xmlns:a16="http://schemas.microsoft.com/office/drawing/2014/main" id="{CD89EA0B-FA11-425F-A3F0-F681D74D7A86}"/>
              </a:ext>
            </a:extLst>
          </p:cNvPr>
          <p:cNvPicPr>
            <a:picLocks noChangeAspect="1"/>
          </p:cNvPicPr>
          <p:nvPr/>
        </p:nvPicPr>
        <p:blipFill rotWithShape="1">
          <a:blip r:embed="rId3"/>
          <a:srcRect l="26087" t="20838" r="27717" b="17666"/>
          <a:stretch/>
        </p:blipFill>
        <p:spPr>
          <a:xfrm rot="20476434">
            <a:off x="1585596" y="1672720"/>
            <a:ext cx="2291622" cy="1813021"/>
          </a:xfrm>
          <a:prstGeom prst="rect">
            <a:avLst/>
          </a:prstGeom>
        </p:spPr>
      </p:pic>
      <p:pic>
        <p:nvPicPr>
          <p:cNvPr id="9" name="Imagen 8">
            <a:extLst>
              <a:ext uri="{FF2B5EF4-FFF2-40B4-BE49-F238E27FC236}">
                <a16:creationId xmlns:a16="http://schemas.microsoft.com/office/drawing/2014/main" id="{F61026F4-4AED-44F5-BFD9-79722082B4AA}"/>
              </a:ext>
            </a:extLst>
          </p:cNvPr>
          <p:cNvPicPr>
            <a:picLocks noChangeAspect="1"/>
          </p:cNvPicPr>
          <p:nvPr/>
        </p:nvPicPr>
        <p:blipFill>
          <a:blip r:embed="rId4"/>
          <a:stretch>
            <a:fillRect/>
          </a:stretch>
        </p:blipFill>
        <p:spPr>
          <a:xfrm>
            <a:off x="5509483" y="1430052"/>
            <a:ext cx="1616801" cy="3327180"/>
          </a:xfrm>
          <a:prstGeom prst="rect">
            <a:avLst/>
          </a:prstGeom>
        </p:spPr>
      </p:pic>
      <p:pic>
        <p:nvPicPr>
          <p:cNvPr id="19" name="Imagen 18">
            <a:extLst>
              <a:ext uri="{FF2B5EF4-FFF2-40B4-BE49-F238E27FC236}">
                <a16:creationId xmlns:a16="http://schemas.microsoft.com/office/drawing/2014/main" id="{3F2D7DB9-BF17-4B0B-8743-29E306BAE15A}"/>
              </a:ext>
            </a:extLst>
          </p:cNvPr>
          <p:cNvPicPr>
            <a:picLocks noChangeAspect="1"/>
          </p:cNvPicPr>
          <p:nvPr/>
        </p:nvPicPr>
        <p:blipFill>
          <a:blip r:embed="rId5"/>
          <a:stretch>
            <a:fillRect/>
          </a:stretch>
        </p:blipFill>
        <p:spPr>
          <a:xfrm rot="779806">
            <a:off x="7856744" y="1517949"/>
            <a:ext cx="2996542" cy="2247406"/>
          </a:xfrm>
          <a:prstGeom prst="rect">
            <a:avLst/>
          </a:prstGeom>
        </p:spPr>
      </p:pic>
    </p:spTree>
    <p:extLst>
      <p:ext uri="{BB962C8B-B14F-4D97-AF65-F5344CB8AC3E}">
        <p14:creationId xmlns:p14="http://schemas.microsoft.com/office/powerpoint/2010/main" val="1922203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8BBE87-2A81-4A9C-AAAF-F03500CE6E15}"/>
              </a:ext>
            </a:extLst>
          </p:cNvPr>
          <p:cNvSpPr>
            <a:spLocks noGrp="1"/>
          </p:cNvSpPr>
          <p:nvPr>
            <p:ph type="title"/>
          </p:nvPr>
        </p:nvSpPr>
        <p:spPr>
          <a:xfrm>
            <a:off x="1295402" y="982132"/>
            <a:ext cx="10038006" cy="1303867"/>
          </a:xfrm>
        </p:spPr>
        <p:txBody>
          <a:bodyPr>
            <a:normAutofit fontScale="90000"/>
          </a:bodyPr>
          <a:lstStyle/>
          <a:p>
            <a:r>
              <a:rPr lang="es-CO" sz="3600" b="1" dirty="0"/>
              <a:t>Producto final </a:t>
            </a:r>
            <a:br>
              <a:rPr lang="es-CO" sz="3600" b="1" dirty="0"/>
            </a:br>
            <a:r>
              <a:rPr lang="es-CO" sz="3600" b="1" dirty="0">
                <a:solidFill>
                  <a:schemeClr val="tx1"/>
                </a:solidFill>
              </a:rPr>
              <a:t>Cartilla con relatos, ilustraciones y ficha pedagógica.</a:t>
            </a:r>
            <a:br>
              <a:rPr lang="es-CO" dirty="0"/>
            </a:br>
            <a:r>
              <a:rPr lang="es-CO" b="1" dirty="0"/>
              <a:t> </a:t>
            </a:r>
          </a:p>
        </p:txBody>
      </p:sp>
      <p:sp>
        <p:nvSpPr>
          <p:cNvPr id="4" name="Marcador de contenido 3">
            <a:extLst>
              <a:ext uri="{FF2B5EF4-FFF2-40B4-BE49-F238E27FC236}">
                <a16:creationId xmlns:a16="http://schemas.microsoft.com/office/drawing/2014/main" id="{CD79F398-D925-4A2F-B043-AD0AC3F14152}"/>
              </a:ext>
            </a:extLst>
          </p:cNvPr>
          <p:cNvSpPr>
            <a:spLocks noGrp="1"/>
          </p:cNvSpPr>
          <p:nvPr>
            <p:ph sz="half" idx="2"/>
          </p:nvPr>
        </p:nvSpPr>
        <p:spPr>
          <a:xfrm>
            <a:off x="1215499" y="2423150"/>
            <a:ext cx="4965171" cy="2795695"/>
          </a:xfrm>
        </p:spPr>
        <p:txBody>
          <a:bodyPr>
            <a:normAutofit/>
          </a:bodyPr>
          <a:lstStyle/>
          <a:p>
            <a:pPr marL="216000">
              <a:lnSpc>
                <a:spcPct val="100000"/>
              </a:lnSpc>
              <a:spcBef>
                <a:spcPts val="0"/>
              </a:spcBef>
            </a:pPr>
            <a:r>
              <a:rPr lang="es-CO" dirty="0"/>
              <a:t> </a:t>
            </a:r>
            <a:endParaRPr lang="es-CO" dirty="0">
              <a:latin typeface="Arial" panose="020B0604020202020204" pitchFamily="34" charset="0"/>
              <a:cs typeface="Arial" panose="020B0604020202020204" pitchFamily="34" charset="0"/>
            </a:endParaRPr>
          </a:p>
          <a:p>
            <a:pPr>
              <a:lnSpc>
                <a:spcPct val="100000"/>
              </a:lnSpc>
              <a:spcBef>
                <a:spcPts val="0"/>
              </a:spcBef>
            </a:pPr>
            <a:endParaRPr lang="es-CO" dirty="0"/>
          </a:p>
        </p:txBody>
      </p:sp>
      <p:pic>
        <p:nvPicPr>
          <p:cNvPr id="9" name="Imagen 8">
            <a:extLst>
              <a:ext uri="{FF2B5EF4-FFF2-40B4-BE49-F238E27FC236}">
                <a16:creationId xmlns:a16="http://schemas.microsoft.com/office/drawing/2014/main" id="{D04C118B-A742-4CE7-AE0F-5319DB24BF59}"/>
              </a:ext>
            </a:extLst>
          </p:cNvPr>
          <p:cNvPicPr/>
          <p:nvPr/>
        </p:nvPicPr>
        <p:blipFill rotWithShape="1">
          <a:blip r:embed="rId2" cstate="print">
            <a:extLst>
              <a:ext uri="{28A0092B-C50C-407E-A947-70E740481C1C}">
                <a14:useLocalDpi xmlns:a14="http://schemas.microsoft.com/office/drawing/2010/main" val="0"/>
              </a:ext>
            </a:extLst>
          </a:blip>
          <a:srcRect t="905" b="5279"/>
          <a:stretch/>
        </p:blipFill>
        <p:spPr bwMode="auto">
          <a:xfrm rot="5400000">
            <a:off x="421829" y="818654"/>
            <a:ext cx="1587341" cy="1207314"/>
          </a:xfrm>
          <a:prstGeom prst="rect">
            <a:avLst/>
          </a:prstGeom>
          <a:noFill/>
          <a:ln>
            <a:noFill/>
          </a:ln>
          <a:extLst>
            <a:ext uri="{53640926-AAD7-44D8-BBD7-CCE9431645EC}">
              <a14:shadowObscured xmlns:a14="http://schemas.microsoft.com/office/drawing/2010/main"/>
            </a:ext>
          </a:extLst>
        </p:spPr>
      </p:pic>
      <p:pic>
        <p:nvPicPr>
          <p:cNvPr id="11" name="Marcador de contenido 10"/>
          <p:cNvPicPr>
            <a:picLocks noGrp="1" noChangeAspect="1"/>
          </p:cNvPicPr>
          <p:nvPr>
            <p:ph sz="quarter" idx="4"/>
          </p:nvPr>
        </p:nvPicPr>
        <p:blipFill rotWithShape="1">
          <a:blip r:embed="rId3"/>
          <a:srcRect l="32934" t="16720" r="34605" b="6459"/>
          <a:stretch/>
        </p:blipFill>
        <p:spPr>
          <a:xfrm>
            <a:off x="799266" y="2569474"/>
            <a:ext cx="2664799" cy="3545538"/>
          </a:xfrm>
          <a:prstGeom prst="rect">
            <a:avLst/>
          </a:prstGeom>
        </p:spPr>
      </p:pic>
      <p:pic>
        <p:nvPicPr>
          <p:cNvPr id="13" name="Imagen 12"/>
          <p:cNvPicPr>
            <a:picLocks noChangeAspect="1"/>
          </p:cNvPicPr>
          <p:nvPr/>
        </p:nvPicPr>
        <p:blipFill rotWithShape="1">
          <a:blip r:embed="rId4"/>
          <a:srcRect l="33623" t="16505" r="34591" b="7438"/>
          <a:stretch/>
        </p:blipFill>
        <p:spPr>
          <a:xfrm>
            <a:off x="3296991" y="2530837"/>
            <a:ext cx="2635576" cy="3545538"/>
          </a:xfrm>
          <a:prstGeom prst="rect">
            <a:avLst/>
          </a:prstGeom>
        </p:spPr>
      </p:pic>
      <p:pic>
        <p:nvPicPr>
          <p:cNvPr id="14" name="Imagen 13"/>
          <p:cNvPicPr>
            <a:picLocks noChangeAspect="1"/>
          </p:cNvPicPr>
          <p:nvPr/>
        </p:nvPicPr>
        <p:blipFill rotWithShape="1">
          <a:blip r:embed="rId5"/>
          <a:srcRect l="32447" t="16505" r="33899" b="5678"/>
          <a:stretch/>
        </p:blipFill>
        <p:spPr>
          <a:xfrm>
            <a:off x="6251869" y="2569475"/>
            <a:ext cx="2727337" cy="3545538"/>
          </a:xfrm>
          <a:prstGeom prst="rect">
            <a:avLst/>
          </a:prstGeom>
        </p:spPr>
      </p:pic>
      <p:pic>
        <p:nvPicPr>
          <p:cNvPr id="15" name="Imagen 14"/>
          <p:cNvPicPr>
            <a:picLocks noChangeAspect="1"/>
          </p:cNvPicPr>
          <p:nvPr/>
        </p:nvPicPr>
        <p:blipFill rotWithShape="1">
          <a:blip r:embed="rId6"/>
          <a:srcRect l="32546" t="16858" r="34492" b="5326"/>
          <a:stretch/>
        </p:blipFill>
        <p:spPr>
          <a:xfrm>
            <a:off x="8968474" y="2588792"/>
            <a:ext cx="2642077" cy="3506901"/>
          </a:xfrm>
          <a:prstGeom prst="rect">
            <a:avLst/>
          </a:prstGeom>
        </p:spPr>
      </p:pic>
    </p:spTree>
    <p:extLst>
      <p:ext uri="{BB962C8B-B14F-4D97-AF65-F5344CB8AC3E}">
        <p14:creationId xmlns:p14="http://schemas.microsoft.com/office/powerpoint/2010/main" val="1334592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O" sz="4400" b="1" dirty="0"/>
              <a:t>NUESTRAS PROYECCIONES</a:t>
            </a:r>
          </a:p>
        </p:txBody>
      </p:sp>
      <p:sp>
        <p:nvSpPr>
          <p:cNvPr id="3" name="Marcador de texto 2"/>
          <p:cNvSpPr>
            <a:spLocks noGrp="1"/>
          </p:cNvSpPr>
          <p:nvPr>
            <p:ph type="body" idx="1"/>
          </p:nvPr>
        </p:nvSpPr>
        <p:spPr/>
        <p:txBody>
          <a:bodyPr>
            <a:normAutofit/>
          </a:bodyPr>
          <a:lstStyle/>
          <a:p>
            <a:r>
              <a:rPr lang="es-CO" sz="3200" b="1" dirty="0"/>
              <a:t>I. E. DON QUIJOTE</a:t>
            </a:r>
          </a:p>
        </p:txBody>
      </p:sp>
    </p:spTree>
    <p:extLst>
      <p:ext uri="{BB962C8B-B14F-4D97-AF65-F5344CB8AC3E}">
        <p14:creationId xmlns:p14="http://schemas.microsoft.com/office/powerpoint/2010/main" val="3888207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dirty="0"/>
          </a:p>
        </p:txBody>
      </p:sp>
      <p:sp>
        <p:nvSpPr>
          <p:cNvPr id="3" name="Marcador de texto 2"/>
          <p:cNvSpPr>
            <a:spLocks noGrp="1"/>
          </p:cNvSpPr>
          <p:nvPr>
            <p:ph type="body" idx="1"/>
          </p:nvPr>
        </p:nvSpPr>
        <p:spPr/>
        <p:txBody>
          <a:bodyPr>
            <a:normAutofit/>
          </a:bodyPr>
          <a:lstStyle/>
          <a:p>
            <a:r>
              <a:rPr lang="es-CO" sz="2400" b="1" dirty="0"/>
              <a:t>PERSPECTIVAS DEL TRABAJO EN MEMORIA HISTÓRICA PARA EL QUIJOTE- GRUPO DE INVESTIGACIÓN Y MEMORIA HISTÓRICA.</a:t>
            </a:r>
            <a:br>
              <a:rPr lang="es-CO" dirty="0"/>
            </a:br>
            <a:endParaRPr lang="es-CO"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46910" y="962685"/>
            <a:ext cx="3829049" cy="2871786"/>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73906" y="982132"/>
            <a:ext cx="1522694" cy="2832893"/>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3868" y="903178"/>
            <a:ext cx="4045096" cy="3033822"/>
          </a:xfrm>
          <a:prstGeom prst="rect">
            <a:avLst/>
          </a:prstGeom>
        </p:spPr>
      </p:pic>
    </p:spTree>
    <p:extLst>
      <p:ext uri="{BB962C8B-B14F-4D97-AF65-F5344CB8AC3E}">
        <p14:creationId xmlns:p14="http://schemas.microsoft.com/office/powerpoint/2010/main" val="3093445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62348" y="1134418"/>
            <a:ext cx="3357158" cy="922848"/>
          </a:xfrm>
        </p:spPr>
        <p:txBody>
          <a:bodyPr>
            <a:noAutofit/>
          </a:bodyPr>
          <a:lstStyle/>
          <a:p>
            <a:pPr algn="l"/>
            <a:r>
              <a:rPr lang="es-CO" sz="2800" dirty="0"/>
              <a:t>BOSQUE – MUSEO  artefactos, imágenes representativas </a:t>
            </a:r>
          </a:p>
        </p:txBody>
      </p:sp>
      <p:pic>
        <p:nvPicPr>
          <p:cNvPr id="5" name="Marcador de contenid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42969" y="694073"/>
            <a:ext cx="3186952" cy="2594604"/>
          </a:xfrm>
        </p:spPr>
      </p:pic>
      <p:sp>
        <p:nvSpPr>
          <p:cNvPr id="4" name="Marcador de texto 3"/>
          <p:cNvSpPr>
            <a:spLocks noGrp="1"/>
          </p:cNvSpPr>
          <p:nvPr>
            <p:ph type="body" sz="half" idx="2"/>
          </p:nvPr>
        </p:nvSpPr>
        <p:spPr>
          <a:xfrm>
            <a:off x="1091063" y="1014129"/>
            <a:ext cx="3718455" cy="2438404"/>
          </a:xfrm>
        </p:spPr>
        <p:txBody>
          <a:bodyPr/>
          <a:lstStyle/>
          <a:p>
            <a:r>
              <a:rPr lang="es-CO" b="1" dirty="0"/>
              <a:t>SEMILLERO DE INVESTIGACIÓN</a:t>
            </a:r>
          </a:p>
        </p:txBody>
      </p:sp>
      <p:sp>
        <p:nvSpPr>
          <p:cNvPr id="6" name="CuadroTexto 5"/>
          <p:cNvSpPr txBox="1"/>
          <p:nvPr/>
        </p:nvSpPr>
        <p:spPr>
          <a:xfrm rot="20590523" flipH="1">
            <a:off x="4764643" y="2853663"/>
            <a:ext cx="2298040" cy="2062103"/>
          </a:xfrm>
          <a:prstGeom prst="rect">
            <a:avLst/>
          </a:prstGeom>
          <a:noFill/>
        </p:spPr>
        <p:txBody>
          <a:bodyPr wrap="square" rtlCol="0">
            <a:spAutoFit/>
          </a:bodyPr>
          <a:lstStyle/>
          <a:p>
            <a:r>
              <a:rPr lang="es-CO" sz="3200" dirty="0"/>
              <a:t>Recopilar las historias  bosque de las víctimas</a:t>
            </a:r>
          </a:p>
        </p:txBody>
      </p:sp>
      <p:pic>
        <p:nvPicPr>
          <p:cNvPr id="1028" name="Picture 4" descr="El México antiguo. Salas de Arte Prehispánico | Museo Amparo, Puebl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789"/>
          <a:stretch/>
        </p:blipFill>
        <p:spPr bwMode="auto">
          <a:xfrm>
            <a:off x="7193900" y="2058682"/>
            <a:ext cx="1561675" cy="1231297"/>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p:cNvSpPr txBox="1"/>
          <p:nvPr/>
        </p:nvSpPr>
        <p:spPr>
          <a:xfrm flipH="1">
            <a:off x="8921192" y="3425764"/>
            <a:ext cx="2608729" cy="923330"/>
          </a:xfrm>
          <a:prstGeom prst="rect">
            <a:avLst/>
          </a:prstGeom>
          <a:noFill/>
        </p:spPr>
        <p:txBody>
          <a:bodyPr wrap="square" rtlCol="0">
            <a:spAutoFit/>
          </a:bodyPr>
          <a:lstStyle/>
          <a:p>
            <a:r>
              <a:rPr lang="es-CO" dirty="0"/>
              <a:t>SENDERO TURÍSTICO</a:t>
            </a:r>
          </a:p>
          <a:p>
            <a:r>
              <a:rPr lang="es-CO" dirty="0"/>
              <a:t>HUERTA MEDICINAL</a:t>
            </a:r>
          </a:p>
          <a:p>
            <a:r>
              <a:rPr lang="es-CO" dirty="0"/>
              <a:t>LUGAR DE SANACIÓN</a:t>
            </a:r>
          </a:p>
        </p:txBody>
      </p:sp>
      <p:sp>
        <p:nvSpPr>
          <p:cNvPr id="13" name="CuadroTexto 12"/>
          <p:cNvSpPr txBox="1"/>
          <p:nvPr/>
        </p:nvSpPr>
        <p:spPr>
          <a:xfrm flipH="1">
            <a:off x="689111" y="4121701"/>
            <a:ext cx="3511827" cy="1815882"/>
          </a:xfrm>
          <a:prstGeom prst="rect">
            <a:avLst/>
          </a:prstGeom>
          <a:noFill/>
        </p:spPr>
        <p:txBody>
          <a:bodyPr wrap="square" rtlCol="0">
            <a:spAutoFit/>
          </a:bodyPr>
          <a:lstStyle/>
          <a:p>
            <a:r>
              <a:rPr lang="es-CO" sz="2800" dirty="0"/>
              <a:t>Continuar con otros grados liderando procesos de Memoria Histórica </a:t>
            </a:r>
          </a:p>
        </p:txBody>
      </p:sp>
      <p:pic>
        <p:nvPicPr>
          <p:cNvPr id="14" name="Imagen 13"/>
          <p:cNvPicPr>
            <a:picLocks noChangeAspect="1"/>
          </p:cNvPicPr>
          <p:nvPr/>
        </p:nvPicPr>
        <p:blipFill rotWithShape="1">
          <a:blip r:embed="rId4"/>
          <a:srcRect l="31211" t="16375" r="35801" b="9391"/>
          <a:stretch/>
        </p:blipFill>
        <p:spPr>
          <a:xfrm rot="20780188">
            <a:off x="6781280" y="3919124"/>
            <a:ext cx="1739581" cy="2090901"/>
          </a:xfrm>
          <a:prstGeom prst="rect">
            <a:avLst/>
          </a:prstGeom>
        </p:spPr>
      </p:pic>
      <p:cxnSp>
        <p:nvCxnSpPr>
          <p:cNvPr id="10" name="Conector curvado 9"/>
          <p:cNvCxnSpPr>
            <a:cxnSpLocks/>
            <a:endCxn id="6" idx="3"/>
          </p:cNvCxnSpPr>
          <p:nvPr/>
        </p:nvCxnSpPr>
        <p:spPr>
          <a:xfrm rot="16200000" flipH="1">
            <a:off x="3324674" y="2728138"/>
            <a:ext cx="1631698" cy="1346607"/>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3" name="Imagen 2"/>
          <p:cNvPicPr>
            <a:picLocks noChangeAspect="1"/>
          </p:cNvPicPr>
          <p:nvPr/>
        </p:nvPicPr>
        <p:blipFill rotWithShape="1">
          <a:blip r:embed="rId5" cstate="print">
            <a:extLst>
              <a:ext uri="{28A0092B-C50C-407E-A947-70E740481C1C}">
                <a14:useLocalDpi xmlns:a14="http://schemas.microsoft.com/office/drawing/2010/main" val="0"/>
              </a:ext>
            </a:extLst>
          </a:blip>
          <a:srcRect l="12173" t="21961" r="5185" b="7058"/>
          <a:stretch/>
        </p:blipFill>
        <p:spPr>
          <a:xfrm>
            <a:off x="1003568" y="1338183"/>
            <a:ext cx="3667786" cy="2783518"/>
          </a:xfrm>
          <a:prstGeom prst="rect">
            <a:avLst/>
          </a:prstGeom>
        </p:spPr>
      </p:pic>
      <p:sp>
        <p:nvSpPr>
          <p:cNvPr id="9" name="CuadroTexto 8">
            <a:extLst>
              <a:ext uri="{FF2B5EF4-FFF2-40B4-BE49-F238E27FC236}">
                <a16:creationId xmlns:a16="http://schemas.microsoft.com/office/drawing/2014/main" id="{B994C84E-AC9A-4BDB-9217-3FC4DF62ED50}"/>
              </a:ext>
            </a:extLst>
          </p:cNvPr>
          <p:cNvSpPr txBox="1"/>
          <p:nvPr/>
        </p:nvSpPr>
        <p:spPr>
          <a:xfrm>
            <a:off x="8519506" y="4367923"/>
            <a:ext cx="3186952" cy="1077218"/>
          </a:xfrm>
          <a:prstGeom prst="rect">
            <a:avLst/>
          </a:prstGeom>
          <a:noFill/>
        </p:spPr>
        <p:txBody>
          <a:bodyPr wrap="square" rtlCol="0">
            <a:spAutoFit/>
          </a:bodyPr>
          <a:lstStyle/>
          <a:p>
            <a:r>
              <a:rPr lang="es-ES" sz="3200" dirty="0"/>
              <a:t>Transversalización de contenidos</a:t>
            </a:r>
            <a:endParaRPr lang="es-CO" sz="3200" dirty="0"/>
          </a:p>
        </p:txBody>
      </p:sp>
    </p:spTree>
    <p:extLst>
      <p:ext uri="{BB962C8B-B14F-4D97-AF65-F5344CB8AC3E}">
        <p14:creationId xmlns:p14="http://schemas.microsoft.com/office/powerpoint/2010/main" val="2672667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AF90FD-71A6-435D-B137-A1EC01CACA87}"/>
              </a:ext>
            </a:extLst>
          </p:cNvPr>
          <p:cNvSpPr>
            <a:spLocks noGrp="1"/>
          </p:cNvSpPr>
          <p:nvPr>
            <p:ph type="title"/>
          </p:nvPr>
        </p:nvSpPr>
        <p:spPr>
          <a:xfrm>
            <a:off x="1293811" y="982132"/>
            <a:ext cx="3718455" cy="1778002"/>
          </a:xfrm>
        </p:spPr>
        <p:txBody>
          <a:bodyPr>
            <a:normAutofit fontScale="90000"/>
          </a:bodyPr>
          <a:lstStyle/>
          <a:p>
            <a:r>
              <a:rPr lang="es-ES" sz="4800" b="1" dirty="0">
                <a:effectLst>
                  <a:outerShdw blurRad="38100" dist="38100" dir="2700000" algn="tl">
                    <a:srgbClr val="000000">
                      <a:alpha val="43137"/>
                    </a:srgbClr>
                  </a:outerShdw>
                </a:effectLst>
              </a:rPr>
              <a:t>Gracias por su amable atención</a:t>
            </a:r>
            <a:endParaRPr lang="es-CO" sz="4800" b="1" dirty="0">
              <a:effectLst>
                <a:outerShdw blurRad="38100" dist="38100" dir="2700000" algn="tl">
                  <a:srgbClr val="000000">
                    <a:alpha val="43137"/>
                  </a:srgbClr>
                </a:outerShdw>
              </a:effectLst>
            </a:endParaRPr>
          </a:p>
        </p:txBody>
      </p:sp>
      <p:pic>
        <p:nvPicPr>
          <p:cNvPr id="9" name="Imagen 8">
            <a:extLst>
              <a:ext uri="{FF2B5EF4-FFF2-40B4-BE49-F238E27FC236}">
                <a16:creationId xmlns:a16="http://schemas.microsoft.com/office/drawing/2014/main" id="{FACF7B4B-6CC6-498C-AA70-26CDB245CF2B}"/>
              </a:ext>
            </a:extLst>
          </p:cNvPr>
          <p:cNvPicPr>
            <a:picLocks noChangeAspect="1"/>
          </p:cNvPicPr>
          <p:nvPr/>
        </p:nvPicPr>
        <p:blipFill>
          <a:blip r:embed="rId2"/>
          <a:stretch>
            <a:fillRect/>
          </a:stretch>
        </p:blipFill>
        <p:spPr>
          <a:xfrm>
            <a:off x="1075735" y="3031542"/>
            <a:ext cx="3936531" cy="2625666"/>
          </a:xfrm>
          <a:prstGeom prst="rect">
            <a:avLst/>
          </a:prstGeom>
        </p:spPr>
      </p:pic>
      <p:pic>
        <p:nvPicPr>
          <p:cNvPr id="10" name="Marcador de contenido 9">
            <a:extLst>
              <a:ext uri="{FF2B5EF4-FFF2-40B4-BE49-F238E27FC236}">
                <a16:creationId xmlns:a16="http://schemas.microsoft.com/office/drawing/2014/main" id="{39682047-BD89-4C9D-8608-66679E9C07EE}"/>
              </a:ext>
            </a:extLst>
          </p:cNvPr>
          <p:cNvPicPr>
            <a:picLocks noGrp="1" noChangeAspect="1"/>
          </p:cNvPicPr>
          <p:nvPr>
            <p:ph idx="1"/>
          </p:nvPr>
        </p:nvPicPr>
        <p:blipFill>
          <a:blip r:embed="rId3"/>
          <a:stretch>
            <a:fillRect/>
          </a:stretch>
        </p:blipFill>
        <p:spPr>
          <a:xfrm>
            <a:off x="5230342" y="1302750"/>
            <a:ext cx="6259293" cy="3041625"/>
          </a:xfrm>
          <a:prstGeom prst="rect">
            <a:avLst/>
          </a:prstGeom>
        </p:spPr>
      </p:pic>
      <p:sp>
        <p:nvSpPr>
          <p:cNvPr id="11" name="CuadroTexto 10">
            <a:extLst>
              <a:ext uri="{FF2B5EF4-FFF2-40B4-BE49-F238E27FC236}">
                <a16:creationId xmlns:a16="http://schemas.microsoft.com/office/drawing/2014/main" id="{83AD009A-40F0-4E7A-AB22-1A021A604F40}"/>
              </a:ext>
            </a:extLst>
          </p:cNvPr>
          <p:cNvSpPr txBox="1"/>
          <p:nvPr/>
        </p:nvSpPr>
        <p:spPr>
          <a:xfrm>
            <a:off x="4810539" y="4386721"/>
            <a:ext cx="5643117" cy="1569660"/>
          </a:xfrm>
          <a:prstGeom prst="rect">
            <a:avLst/>
          </a:prstGeom>
          <a:noFill/>
        </p:spPr>
        <p:txBody>
          <a:bodyPr wrap="square" rtlCol="0">
            <a:spAutoFit/>
          </a:bodyPr>
          <a:lstStyle/>
          <a:p>
            <a:pPr algn="ctr"/>
            <a:r>
              <a:rPr lang="es-ES" sz="2400" b="1" dirty="0"/>
              <a:t>Docentes, directivos y administrativos Institución Educativa Don Quijote</a:t>
            </a:r>
          </a:p>
          <a:p>
            <a:pPr algn="ctr"/>
            <a:r>
              <a:rPr lang="es-ES" sz="2400" b="1" dirty="0"/>
              <a:t>San José del Fragua – Caquetá</a:t>
            </a:r>
          </a:p>
          <a:p>
            <a:pPr algn="ctr"/>
            <a:r>
              <a:rPr lang="es-ES" sz="2400" b="1" dirty="0"/>
              <a:t>2023</a:t>
            </a:r>
            <a:endParaRPr lang="es-CO" sz="2400" b="1" dirty="0"/>
          </a:p>
        </p:txBody>
      </p:sp>
      <p:pic>
        <p:nvPicPr>
          <p:cNvPr id="3" name="Imagen 2">
            <a:extLst>
              <a:ext uri="{FF2B5EF4-FFF2-40B4-BE49-F238E27FC236}">
                <a16:creationId xmlns:a16="http://schemas.microsoft.com/office/drawing/2014/main" id="{DB453AB4-BA8D-4E89-9B2B-C0E73AC8D40C}"/>
              </a:ext>
            </a:extLst>
          </p:cNvPr>
          <p:cNvPicPr>
            <a:picLocks noChangeAspect="1"/>
          </p:cNvPicPr>
          <p:nvPr/>
        </p:nvPicPr>
        <p:blipFill>
          <a:blip r:embed="rId4"/>
          <a:stretch>
            <a:fillRect/>
          </a:stretch>
        </p:blipFill>
        <p:spPr>
          <a:xfrm>
            <a:off x="9949941" y="4772022"/>
            <a:ext cx="1473434" cy="1277875"/>
          </a:xfrm>
          <a:prstGeom prst="rect">
            <a:avLst/>
          </a:prstGeom>
        </p:spPr>
      </p:pic>
    </p:spTree>
    <p:extLst>
      <p:ext uri="{BB962C8B-B14F-4D97-AF65-F5344CB8AC3E}">
        <p14:creationId xmlns:p14="http://schemas.microsoft.com/office/powerpoint/2010/main" val="259906511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Orgá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á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á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1262</TotalTime>
  <Words>442</Words>
  <Application>Microsoft Office PowerPoint</Application>
  <PresentationFormat>Panorámica</PresentationFormat>
  <Paragraphs>58</Paragraphs>
  <Slides>14</Slides>
  <Notes>3</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14</vt:i4>
      </vt:variant>
    </vt:vector>
  </HeadingPairs>
  <TitlesOfParts>
    <vt:vector size="24" baseType="lpstr">
      <vt:lpstr>Arial</vt:lpstr>
      <vt:lpstr>Arial Narrow</vt:lpstr>
      <vt:lpstr>Baloo 2</vt:lpstr>
      <vt:lpstr>Bodoni MT Black</vt:lpstr>
      <vt:lpstr>Calibri</vt:lpstr>
      <vt:lpstr>Calibri Light</vt:lpstr>
      <vt:lpstr>Garamond</vt:lpstr>
      <vt:lpstr>Handlee</vt:lpstr>
      <vt:lpstr>Symbol</vt:lpstr>
      <vt:lpstr>Orgánico</vt:lpstr>
      <vt:lpstr>Presentación de PowerPoint</vt:lpstr>
      <vt:lpstr>Presentación de PowerPoint</vt:lpstr>
      <vt:lpstr>Instituciones del proceso</vt:lpstr>
      <vt:lpstr>RECONSTRUCCIÓN DE LA MEMORIA HISTÓRICA   A PARTIR DE RELATOS LOCALES  PARA LA MITIGACIÓN, LA RECONCILIACIÓN,  EL PERDÓN Y LA PAZ DE LA I.E. DON QUIJOTE  DEL MUNICIPIO DE SAN JOSE DEL FRAGUA.   </vt:lpstr>
      <vt:lpstr>OBJETIVOS </vt:lpstr>
      <vt:lpstr>  Ruta metodológica</vt:lpstr>
      <vt:lpstr>  Ruta metodológica</vt:lpstr>
      <vt:lpstr>Participación</vt:lpstr>
      <vt:lpstr>Participación</vt:lpstr>
      <vt:lpstr>Producto final  Cartilla con relatos, ilustraciones y ficha pedagógica.  </vt:lpstr>
      <vt:lpstr>NUESTRAS PROYECCIONES</vt:lpstr>
      <vt:lpstr>Presentación de PowerPoint</vt:lpstr>
      <vt:lpstr>BOSQUE – MUSEO  artefactos, imágenes representativas </vt:lpstr>
      <vt:lpstr>Gracias por su amable atención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Semillero de investigación para construcción de relatos en memoria histórica</dc:title>
  <dc:creator>Usuario</dc:creator>
  <cp:lastModifiedBy>Edwar German Baracaldo Torres</cp:lastModifiedBy>
  <cp:revision>101</cp:revision>
  <dcterms:created xsi:type="dcterms:W3CDTF">2019-08-12T12:43:20Z</dcterms:created>
  <dcterms:modified xsi:type="dcterms:W3CDTF">2023-05-03T20:40:55Z</dcterms:modified>
</cp:coreProperties>
</file>